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7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18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theme/theme19.xml" ContentType="application/vnd.openxmlformats-officedocument.theme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theme/theme20.xml" ContentType="application/vnd.openxmlformats-officedocument.theme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21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2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theme/theme23.xml" ContentType="application/vnd.openxmlformats-officedocument.theme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theme/theme24.xml" ContentType="application/vnd.openxmlformats-officedocument.theme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theme/theme25.xml" ContentType="application/vnd.openxmlformats-officedocument.theme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theme/theme26.xml" ContentType="application/vnd.openxmlformats-officedocument.theme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theme/theme27.xml" ContentType="application/vnd.openxmlformats-officedocument.theme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theme/theme28.xml" ContentType="application/vnd.openxmlformats-officedocument.theme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theme/theme29.xml" ContentType="application/vnd.openxmlformats-officedocument.theme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theme/theme30.xml" ContentType="application/vnd.openxmlformats-officedocument.theme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theme/theme31.xml" ContentType="application/vnd.openxmlformats-officedocument.theme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theme/theme32.xml" ContentType="application/vnd.openxmlformats-officedocument.theme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theme/theme33.xml" ContentType="application/vnd.openxmlformats-officedocument.theme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theme/theme34.xml" ContentType="application/vnd.openxmlformats-officedocument.theme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theme/theme35.xml" ContentType="application/vnd.openxmlformats-officedocument.theme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theme/theme36.xml" ContentType="application/vnd.openxmlformats-officedocument.theme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theme/theme37.xml" ContentType="application/vnd.openxmlformats-officedocument.theme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theme/theme38.xml" ContentType="application/vnd.openxmlformats-officedocument.theme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theme/theme39.xml" ContentType="application/vnd.openxmlformats-officedocument.theme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theme/theme40.xml" ContentType="application/vnd.openxmlformats-officedocument.theme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theme/theme41.xml" ContentType="application/vnd.openxmlformats-officedocument.theme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theme/theme42.xml" ContentType="application/vnd.openxmlformats-officedocument.theme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theme/theme43.xml" ContentType="application/vnd.openxmlformats-officedocument.theme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theme/theme44.xml" ContentType="application/vnd.openxmlformats-officedocument.theme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theme/theme45.xml" ContentType="application/vnd.openxmlformats-officedocument.theme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theme/theme46.xml" ContentType="application/vnd.openxmlformats-officedocument.theme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theme/theme47.xml" ContentType="application/vnd.openxmlformats-officedocument.theme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theme/theme48.xml" ContentType="application/vnd.openxmlformats-officedocument.theme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theme/theme49.xml" ContentType="application/vnd.openxmlformats-officedocument.theme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theme/theme50.xml" ContentType="application/vnd.openxmlformats-officedocument.theme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theme/theme51.xml" ContentType="application/vnd.openxmlformats-officedocument.theme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theme/theme52.xml" ContentType="application/vnd.openxmlformats-officedocument.theme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theme/theme53.xml" ContentType="application/vnd.openxmlformats-officedocument.theme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theme/theme54.xml" ContentType="application/vnd.openxmlformats-officedocument.theme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theme/theme55.xml" ContentType="application/vnd.openxmlformats-officedocument.theme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theme/theme56.xml" ContentType="application/vnd.openxmlformats-officedocument.theme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theme/theme57.xml" ContentType="application/vnd.openxmlformats-officedocument.theme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theme/theme58.xml" ContentType="application/vnd.openxmlformats-officedocument.theme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theme/theme59.xml" ContentType="application/vnd.openxmlformats-officedocument.theme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theme/theme60.xml" ContentType="application/vnd.openxmlformats-officedocument.theme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theme/theme61.xml" ContentType="application/vnd.openxmlformats-officedocument.theme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theme/theme62.xml" ContentType="application/vnd.openxmlformats-officedocument.theme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theme/theme63.xml" ContentType="application/vnd.openxmlformats-officedocument.theme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theme/theme64.xml" ContentType="application/vnd.openxmlformats-officedocument.theme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theme/theme65.xml" ContentType="application/vnd.openxmlformats-officedocument.theme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theme/theme66.xml" ContentType="application/vnd.openxmlformats-officedocument.theme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theme/theme67.xml" ContentType="application/vnd.openxmlformats-officedocument.theme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theme/theme68.xml" ContentType="application/vnd.openxmlformats-officedocument.theme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theme/theme69.xml" ContentType="application/vnd.openxmlformats-officedocument.theme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theme/theme70.xml" ContentType="application/vnd.openxmlformats-officedocument.theme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theme/theme71.xml" ContentType="application/vnd.openxmlformats-officedocument.theme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theme/theme72.xml" ContentType="application/vnd.openxmlformats-officedocument.theme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theme/theme73.xml" ContentType="application/vnd.openxmlformats-officedocument.theme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theme/theme74.xml" ContentType="application/vnd.openxmlformats-officedocument.theme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theme/theme75.xml" ContentType="application/vnd.openxmlformats-officedocument.theme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theme/theme76.xml" ContentType="application/vnd.openxmlformats-officedocument.theme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theme/theme77.xml" ContentType="application/vnd.openxmlformats-officedocument.theme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theme/theme78.xml" ContentType="application/vnd.openxmlformats-officedocument.theme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theme/theme79.xml" ContentType="application/vnd.openxmlformats-officedocument.theme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theme/theme80.xml" ContentType="application/vnd.openxmlformats-officedocument.theme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theme/theme81.xml" ContentType="application/vnd.openxmlformats-officedocument.theme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theme/theme82.xml" ContentType="application/vnd.openxmlformats-officedocument.theme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theme/theme83.xml" ContentType="application/vnd.openxmlformats-officedocument.theme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theme/theme84.xml" ContentType="application/vnd.openxmlformats-officedocument.theme+xml"/>
  <Override PartName="/ppt/slideLayouts/slideLayout100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theme/theme85.xml" ContentType="application/vnd.openxmlformats-officedocument.theme+xml"/>
  <Override PartName="/ppt/theme/theme8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  <p:sldMasterId id="2147483804" r:id="rId13"/>
    <p:sldMasterId id="2147483817" r:id="rId14"/>
    <p:sldMasterId id="2147483830" r:id="rId15"/>
    <p:sldMasterId id="2147483843" r:id="rId16"/>
    <p:sldMasterId id="2147483856" r:id="rId17"/>
    <p:sldMasterId id="2147483869" r:id="rId18"/>
    <p:sldMasterId id="2147483882" r:id="rId19"/>
    <p:sldMasterId id="2147483895" r:id="rId20"/>
    <p:sldMasterId id="2147483908" r:id="rId21"/>
    <p:sldMasterId id="2147483921" r:id="rId22"/>
    <p:sldMasterId id="2147483934" r:id="rId23"/>
    <p:sldMasterId id="2147483947" r:id="rId24"/>
    <p:sldMasterId id="2147483960" r:id="rId25"/>
    <p:sldMasterId id="2147483973" r:id="rId26"/>
    <p:sldMasterId id="2147483986" r:id="rId27"/>
    <p:sldMasterId id="2147483999" r:id="rId28"/>
    <p:sldMasterId id="2147484012" r:id="rId29"/>
    <p:sldMasterId id="2147484025" r:id="rId30"/>
    <p:sldMasterId id="2147484038" r:id="rId31"/>
    <p:sldMasterId id="2147484051" r:id="rId32"/>
    <p:sldMasterId id="2147484064" r:id="rId33"/>
    <p:sldMasterId id="2147484077" r:id="rId34"/>
    <p:sldMasterId id="2147484090" r:id="rId35"/>
    <p:sldMasterId id="2147484103" r:id="rId36"/>
    <p:sldMasterId id="2147484116" r:id="rId37"/>
    <p:sldMasterId id="2147484129" r:id="rId38"/>
    <p:sldMasterId id="2147484142" r:id="rId39"/>
    <p:sldMasterId id="2147484155" r:id="rId40"/>
    <p:sldMasterId id="2147484168" r:id="rId41"/>
    <p:sldMasterId id="2147484181" r:id="rId42"/>
    <p:sldMasterId id="2147484194" r:id="rId43"/>
    <p:sldMasterId id="2147484207" r:id="rId44"/>
    <p:sldMasterId id="2147484220" r:id="rId45"/>
    <p:sldMasterId id="2147484233" r:id="rId46"/>
    <p:sldMasterId id="2147484246" r:id="rId47"/>
    <p:sldMasterId id="2147484259" r:id="rId48"/>
    <p:sldMasterId id="2147484272" r:id="rId49"/>
    <p:sldMasterId id="2147484285" r:id="rId50"/>
    <p:sldMasterId id="2147484298" r:id="rId51"/>
    <p:sldMasterId id="2147484311" r:id="rId52"/>
    <p:sldMasterId id="2147484324" r:id="rId53"/>
    <p:sldMasterId id="2147484337" r:id="rId54"/>
    <p:sldMasterId id="2147484350" r:id="rId55"/>
    <p:sldMasterId id="2147484363" r:id="rId56"/>
    <p:sldMasterId id="2147484376" r:id="rId57"/>
    <p:sldMasterId id="2147484389" r:id="rId58"/>
    <p:sldMasterId id="2147484402" r:id="rId59"/>
    <p:sldMasterId id="2147484415" r:id="rId60"/>
    <p:sldMasterId id="2147484428" r:id="rId61"/>
    <p:sldMasterId id="2147484441" r:id="rId62"/>
    <p:sldMasterId id="2147484454" r:id="rId63"/>
    <p:sldMasterId id="2147484467" r:id="rId64"/>
    <p:sldMasterId id="2147484480" r:id="rId65"/>
    <p:sldMasterId id="2147484493" r:id="rId66"/>
    <p:sldMasterId id="2147484506" r:id="rId67"/>
    <p:sldMasterId id="2147484519" r:id="rId68"/>
    <p:sldMasterId id="2147484532" r:id="rId69"/>
    <p:sldMasterId id="2147484545" r:id="rId70"/>
    <p:sldMasterId id="2147484558" r:id="rId71"/>
    <p:sldMasterId id="2147484571" r:id="rId72"/>
    <p:sldMasterId id="2147484584" r:id="rId73"/>
    <p:sldMasterId id="2147484597" r:id="rId74"/>
    <p:sldMasterId id="2147484610" r:id="rId75"/>
    <p:sldMasterId id="2147484623" r:id="rId76"/>
    <p:sldMasterId id="2147484636" r:id="rId77"/>
    <p:sldMasterId id="2147484649" r:id="rId78"/>
    <p:sldMasterId id="2147484662" r:id="rId79"/>
    <p:sldMasterId id="2147484675" r:id="rId80"/>
    <p:sldMasterId id="2147484688" r:id="rId81"/>
    <p:sldMasterId id="2147484701" r:id="rId82"/>
    <p:sldMasterId id="2147484714" r:id="rId83"/>
    <p:sldMasterId id="2147484727" r:id="rId84"/>
    <p:sldMasterId id="2147484740" r:id="rId85"/>
  </p:sldMasterIdLst>
  <p:notesMasterIdLst>
    <p:notesMasterId r:id="rId109"/>
  </p:notesMasterIdLst>
  <p:sldIdLst>
    <p:sldId id="256" r:id="rId86"/>
    <p:sldId id="257" r:id="rId87"/>
    <p:sldId id="258" r:id="rId88"/>
    <p:sldId id="259" r:id="rId89"/>
    <p:sldId id="260" r:id="rId90"/>
    <p:sldId id="261" r:id="rId91"/>
    <p:sldId id="262" r:id="rId92"/>
    <p:sldId id="263" r:id="rId93"/>
    <p:sldId id="264" r:id="rId94"/>
    <p:sldId id="265" r:id="rId95"/>
    <p:sldId id="266" r:id="rId96"/>
    <p:sldId id="267" r:id="rId97"/>
    <p:sldId id="268" r:id="rId98"/>
    <p:sldId id="269" r:id="rId99"/>
    <p:sldId id="270" r:id="rId100"/>
    <p:sldId id="271" r:id="rId101"/>
    <p:sldId id="272" r:id="rId102"/>
    <p:sldId id="273" r:id="rId103"/>
    <p:sldId id="274" r:id="rId104"/>
    <p:sldId id="275" r:id="rId105"/>
    <p:sldId id="276" r:id="rId106"/>
    <p:sldId id="277" r:id="rId107"/>
    <p:sldId id="278" r:id="rId10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7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Master" Target="slideMasters/slideMaster63.xml"/><Relationship Id="rId68" Type="http://schemas.openxmlformats.org/officeDocument/2006/relationships/slideMaster" Target="slideMasters/slideMaster68.xml"/><Relationship Id="rId84" Type="http://schemas.openxmlformats.org/officeDocument/2006/relationships/slideMaster" Target="slideMasters/slideMaster84.xml"/><Relationship Id="rId89" Type="http://schemas.openxmlformats.org/officeDocument/2006/relationships/slide" Target="slides/slide4.xml"/><Relationship Id="rId112" Type="http://schemas.openxmlformats.org/officeDocument/2006/relationships/theme" Target="theme/theme1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22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Master" Target="slideMasters/slideMaster53.xml"/><Relationship Id="rId58" Type="http://schemas.openxmlformats.org/officeDocument/2006/relationships/slideMaster" Target="slideMasters/slideMaster58.xml"/><Relationship Id="rId74" Type="http://schemas.openxmlformats.org/officeDocument/2006/relationships/slideMaster" Target="slideMasters/slideMaster74.xml"/><Relationship Id="rId79" Type="http://schemas.openxmlformats.org/officeDocument/2006/relationships/slideMaster" Target="slideMasters/slideMaster79.xml"/><Relationship Id="rId102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5.xml"/><Relationship Id="rId95" Type="http://schemas.openxmlformats.org/officeDocument/2006/relationships/slide" Target="slides/slide10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Master" Target="slideMasters/slideMaster64.xml"/><Relationship Id="rId69" Type="http://schemas.openxmlformats.org/officeDocument/2006/relationships/slideMaster" Target="slideMasters/slideMaster69.xml"/><Relationship Id="rId113" Type="http://schemas.openxmlformats.org/officeDocument/2006/relationships/tableStyles" Target="tableStyles.xml"/><Relationship Id="rId80" Type="http://schemas.openxmlformats.org/officeDocument/2006/relationships/slideMaster" Target="slideMasters/slideMaster80.xml"/><Relationship Id="rId85" Type="http://schemas.openxmlformats.org/officeDocument/2006/relationships/slideMaster" Target="slideMasters/slideMaster85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Master" Target="slideMasters/slideMaster59.xml"/><Relationship Id="rId103" Type="http://schemas.openxmlformats.org/officeDocument/2006/relationships/slide" Target="slides/slide18.xml"/><Relationship Id="rId108" Type="http://schemas.openxmlformats.org/officeDocument/2006/relationships/slide" Target="slides/slide23.xml"/><Relationship Id="rId54" Type="http://schemas.openxmlformats.org/officeDocument/2006/relationships/slideMaster" Target="slideMasters/slideMaster54.xml"/><Relationship Id="rId70" Type="http://schemas.openxmlformats.org/officeDocument/2006/relationships/slideMaster" Target="slideMasters/slideMaster70.xml"/><Relationship Id="rId75" Type="http://schemas.openxmlformats.org/officeDocument/2006/relationships/slideMaster" Target="slideMasters/slideMaster75.xml"/><Relationship Id="rId91" Type="http://schemas.openxmlformats.org/officeDocument/2006/relationships/slide" Target="slides/slide6.xml"/><Relationship Id="rId96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Master" Target="slideMasters/slideMaster49.xml"/><Relationship Id="rId57" Type="http://schemas.openxmlformats.org/officeDocument/2006/relationships/slideMaster" Target="slideMasters/slideMaster57.xml"/><Relationship Id="rId106" Type="http://schemas.openxmlformats.org/officeDocument/2006/relationships/slide" Target="slides/slide21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Master" Target="slideMasters/slideMaster52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73" Type="http://schemas.openxmlformats.org/officeDocument/2006/relationships/slideMaster" Target="slideMasters/slideMaster73.xml"/><Relationship Id="rId78" Type="http://schemas.openxmlformats.org/officeDocument/2006/relationships/slideMaster" Target="slideMasters/slideMaster78.xml"/><Relationship Id="rId81" Type="http://schemas.openxmlformats.org/officeDocument/2006/relationships/slideMaster" Target="slideMasters/slideMaster81.xml"/><Relationship Id="rId86" Type="http://schemas.openxmlformats.org/officeDocument/2006/relationships/slide" Target="slides/slide1.xml"/><Relationship Id="rId94" Type="http://schemas.openxmlformats.org/officeDocument/2006/relationships/slide" Target="slides/slide9.xml"/><Relationship Id="rId99" Type="http://schemas.openxmlformats.org/officeDocument/2006/relationships/slide" Target="slides/slide14.xml"/><Relationship Id="rId101" Type="http://schemas.openxmlformats.org/officeDocument/2006/relationships/slide" Target="slides/slide1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notesMaster" Target="notesMasters/notesMaster1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Master" Target="slideMasters/slideMaster76.xml"/><Relationship Id="rId97" Type="http://schemas.openxmlformats.org/officeDocument/2006/relationships/slide" Target="slides/slide12.xml"/><Relationship Id="rId104" Type="http://schemas.openxmlformats.org/officeDocument/2006/relationships/slide" Target="slides/slide19.xml"/><Relationship Id="rId7" Type="http://schemas.openxmlformats.org/officeDocument/2006/relationships/slideMaster" Target="slideMasters/slideMaster7.xml"/><Relationship Id="rId71" Type="http://schemas.openxmlformats.org/officeDocument/2006/relationships/slideMaster" Target="slideMasters/slideMaster71.xml"/><Relationship Id="rId92" Type="http://schemas.openxmlformats.org/officeDocument/2006/relationships/slide" Target="slides/slide7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" Target="slides/slide2.xml"/><Relationship Id="rId110" Type="http://schemas.openxmlformats.org/officeDocument/2006/relationships/presProps" Target="presProps.xml"/><Relationship Id="rId61" Type="http://schemas.openxmlformats.org/officeDocument/2006/relationships/slideMaster" Target="slideMasters/slideMaster61.xml"/><Relationship Id="rId82" Type="http://schemas.openxmlformats.org/officeDocument/2006/relationships/slideMaster" Target="slideMasters/slideMaster82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Master" Target="slideMasters/slideMaster77.xml"/><Relationship Id="rId100" Type="http://schemas.openxmlformats.org/officeDocument/2006/relationships/slide" Target="slides/slide15.xml"/><Relationship Id="rId105" Type="http://schemas.openxmlformats.org/officeDocument/2006/relationships/slide" Target="slides/slide20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Master" Target="slideMasters/slideMaster72.xml"/><Relationship Id="rId93" Type="http://schemas.openxmlformats.org/officeDocument/2006/relationships/slide" Target="slides/slide8.xml"/><Relationship Id="rId9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Master" Target="slideMasters/slideMaster67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Master" Target="slideMasters/slideMaster62.xml"/><Relationship Id="rId83" Type="http://schemas.openxmlformats.org/officeDocument/2006/relationships/slideMaster" Target="slideMasters/slideMaster83.xml"/><Relationship Id="rId88" Type="http://schemas.openxmlformats.org/officeDocument/2006/relationships/slide" Target="slides/slide3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428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380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CA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380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CA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3808" name="PlaceHolder 4"/>
          <p:cNvSpPr>
            <a:spLocks noGrp="1"/>
          </p:cNvSpPr>
          <p:nvPr>
            <p:ph type="dt" idx="232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809" name="PlaceHolder 5"/>
          <p:cNvSpPr>
            <a:spLocks noGrp="1"/>
          </p:cNvSpPr>
          <p:nvPr>
            <p:ph type="ftr" idx="233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810" name="PlaceHolder 6"/>
          <p:cNvSpPr>
            <a:spLocks noGrp="1"/>
          </p:cNvSpPr>
          <p:nvPr>
            <p:ph type="sldNum" idx="234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D764AF0F-4A8E-474E-8577-059EEB266108}" type="slidenum">
              <a:rPr lang="en-CA" sz="1400" b="0" strike="noStrike" spc="-1">
                <a:latin typeface="Times New Roman"/>
              </a:rPr>
              <a:t>‹#›</a:t>
            </a:fld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3920" cy="3770640"/>
          </a:xfrm>
          <a:prstGeom prst="rect">
            <a:avLst/>
          </a:prstGeom>
          <a:ln w="0">
            <a:noFill/>
          </a:ln>
        </p:spPr>
      </p:sp>
      <p:sp>
        <p:nvSpPr>
          <p:cNvPr id="3859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6640" cy="365868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t">
            <a:noAutofit/>
          </a:bodyPr>
          <a:lstStyle/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>
              <a:latin typeface="Arial"/>
            </a:endParaRPr>
          </a:p>
        </p:txBody>
      </p:sp>
      <p:sp>
        <p:nvSpPr>
          <p:cNvPr id="3860" name="PlaceHolder 3"/>
          <p:cNvSpPr>
            <a:spLocks noGrp="1"/>
          </p:cNvSpPr>
          <p:nvPr>
            <p:ph type="sldNum" idx="236"/>
          </p:nvPr>
        </p:nvSpPr>
        <p:spPr>
          <a:xfrm>
            <a:off x="3970800" y="8830080"/>
            <a:ext cx="3035880" cy="46476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48867101-41FA-43A6-BE34-672B2E549CE6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CA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862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6640" cy="365868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t">
            <a:noAutofit/>
          </a:bodyPr>
          <a:lstStyle/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Now is the time to engage in an interactive Q&amp;A session where you can ask questions, share insights, and clarify any doubts about the topics we have covered so far.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This open discussion is designed to ensure that every participant has the opportunity to voice their thoughts and learn from the collective experience of the group.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Your questions and comments are valuable as they help us identify areas that may need further explanation and enable us to tailor future sessions to your needs.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We encourage you to speak up and contribute to the dialogue, as this interaction is one of the key components of our interactive learning approach.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As the session progresses, take note of any questions or ideas that you would like to revisit, and feel free to share your perspectives with the class.</a:t>
            </a:r>
            <a:endParaRPr lang="en-CA" sz="1200" b="0" strike="noStrike" spc="-1">
              <a:latin typeface="Arial"/>
            </a:endParaRPr>
          </a:p>
        </p:txBody>
      </p:sp>
      <p:sp>
        <p:nvSpPr>
          <p:cNvPr id="3863" name="PlaceHolder 3"/>
          <p:cNvSpPr>
            <a:spLocks noGrp="1"/>
          </p:cNvSpPr>
          <p:nvPr>
            <p:ph type="sldNum" idx="237"/>
          </p:nvPr>
        </p:nvSpPr>
        <p:spPr>
          <a:xfrm>
            <a:off x="3970800" y="8830080"/>
            <a:ext cx="3035880" cy="46476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1828476-6B4E-4B1D-8F74-CA358E24D72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23</a:t>
            </a:fld>
            <a:endParaRPr lang="en-CA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1980119-82EE-44CE-AA86-0AD6ADDEB42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B4D823E-B15E-4314-AF34-749885C8445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4656FC04-1C0C-4FFF-9B9D-4404933ABA3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D50CD6BD-2CB3-4F61-9904-840FC447D7E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007F54ED-94C4-4C67-8A92-6B67137F8F1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9A2F8E07-17AD-4C31-9FE9-BAC18D22983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E6946542-5979-437A-850E-F4DDCFBD658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4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45204292-A2FC-464A-A890-61EC762EA61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72375D80-E780-4512-B017-DC4398A44FA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4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02DFA9E9-EC84-4E86-9890-B96F7127107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24EC0773-3ED7-40F2-8EE4-3E66777149C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FCAFFEB5-4F7D-4546-BB39-9EE0672FA67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1EF5DDAF-C5F9-40FF-8730-37141704B1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F90EE4BD-A476-4A38-983E-01150CC1D1C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7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F9E02DE2-1114-4991-858B-9650DFC0D73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53E6E3E8-0989-487B-B6BB-A8F75C28185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25619420-3467-440F-BDE9-C46A7896AD4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691A55F9-6EB0-4BD3-9454-83A7FC7E4B3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14F77A28-AD67-4A94-8765-49DB5C3371E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4DE2816A-667D-4AB2-AC79-52272FF3828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8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FDD5A009-31D7-4F7D-897F-B40D222236D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A2EB90DA-59F6-402C-A4FB-07D41FC45F4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9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7B29DEAA-A05F-4557-91CC-D3E5EC3981B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9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AFF80316-B914-4281-9E56-7320FEE2918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C283F679-EEDC-4DB8-A7CA-1BB56F104A6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0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0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0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0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0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21D37478-0E77-4A95-9B40-E66827FD1E1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74815829-FB70-41C6-B459-DD2746EF320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CE96A858-93B4-4315-ADF1-73385C7CB09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C6AC397E-2B23-448B-B3B1-540E4D4A712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C705CF25-39AA-450A-995A-860330A5D32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3EE2385D-306D-4E27-B26A-1110063EF6C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395664F-E38D-4C0C-92CC-A4019BCE500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F667F0E5-8CE4-420B-97EC-18F81F65900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AF9A961-51A9-4B76-82D7-FB6F7E835E2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27B5122F-117C-422E-BC21-8F0154989C3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9909DFE9-80C8-4A75-851E-F279E7B46C4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F1BBA4D5-39D9-4A87-A46B-1DB82696133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39BC3AFB-A4D0-4A2C-9D85-0484E529F11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41F390D6-FDD9-4957-BA3A-D4D13500AF6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8A1B8D76-4012-40FC-B149-F0E7266F530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A330B660-D5B6-477A-A56A-53B81B516B0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343C9F54-271C-4179-A0AD-DDD402E6B1A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9913E206-6F04-4ACF-B17C-6487C3BF094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08F32FAF-FA1E-475E-AE6B-0BD9C5016EF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7A65809-4836-4109-8107-AE40DEFA224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6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F306003E-E4C9-4F8C-B94F-A4C9F0AD473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0264F09A-5B74-4138-B9AA-B0A7AA4971B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3B213120-F361-424F-990D-E612B981FD2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65FD63D8-770D-4FA8-8B8B-5265328F92C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7425952B-3F9E-4C3E-853B-87DF0E41CB1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1DF675F8-B7E0-4F9B-B8F0-7950E4ACFC4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1D278B5C-8EB3-460D-84D2-A05E8229430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0B24AA56-C4E7-4262-9CDA-61068771980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8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157676BF-C82F-43F8-A179-AF4C540FABB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4FC8B22C-860E-431A-BA91-6DDC3B9860E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138B71C-F6D2-4F9D-BB44-DE95F8EAA6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2B59885A-240B-4835-A77A-4B680067AB4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9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ABE85010-576B-4A16-8B17-5A707583EF9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0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0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0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0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EEF81CDD-1564-4121-A138-EBC16F2B4E9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377EB959-8B84-4A04-AE14-DA369D53DAF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F5BBCCE8-0D29-4168-A825-07EA6DD41DF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893391AB-B251-49C2-9ED5-B2A1821F28D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E113D02D-E6EB-43C7-B079-E66D692A7E2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11A12598-9955-4EC9-B562-0B5C6BE763B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B9100FA8-14BB-4871-B60D-388148C330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C10FCE28-BB92-46B5-B0BA-29CCBF3B413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0BFD205-1987-4F6D-9F44-891FD3689D1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9A12FB0D-B2F8-473F-B693-2609C95FFCC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31E86307-1B99-4352-B2D9-9822FA24609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8B063603-0F41-4462-B382-15688C1BCC4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E806754D-316C-4086-B259-761E41D4BBB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5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5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99E61D6C-D4E6-49C0-9E1C-4DB07E46F11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6F9AE05A-2E07-4A37-8E2A-840459D4D3B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671402BB-CC38-41CE-BD0C-249C1D5CDD1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E166EF19-F737-498B-970F-A64A6A03CC1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1F6594E6-58B9-4806-A0D6-848D1045D03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4591887A-ADCF-4FC2-AEDD-AE2BD22D290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78078E5-32AD-425A-A5A5-FDCF71F3260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29F0B572-C768-42A6-A9FC-0B838C0B756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347A7738-51B7-46BE-9C43-CF24B06EA67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E80475E7-50B3-4E38-97E3-01AD94816AB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9B6A591F-0E90-42ED-B11E-887A662DC45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8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57891318-0B15-4208-B2FF-B25D1B7C065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8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F1B068AF-4562-42B4-A393-4BD4ECF30E1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D059C879-BA2D-4E82-8A29-048604A6606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54181B97-6D04-4F02-BE1D-1F80AA939B0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C0206E0E-7D64-4F34-9619-D03C514D728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55074252-83C1-4E1C-8430-ADCD6797BAF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B3E1EE9-4665-4BD0-BC10-789A02B5960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CB55605B-ED89-4B37-B046-E7A39B00BCD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A6FD1DF0-394D-4B46-B274-FDD4DF5AA45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5E7A7E7F-E55F-4BE6-A983-8FADE522C13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4CFAA197-64D9-46AC-A807-F3051F5C219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1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DE38F5A0-E0A2-4D02-B101-4A2071D4DA3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F697D7F6-C452-4147-85D3-3D0E926AB33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3F5F2E2F-7C17-4D62-A7D0-C0F8376BB5C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D69C9193-4FC8-4F04-A91E-4D8FA75AD11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7C293FBE-F4CB-495F-A08C-B7BEAA386A3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D9623ECD-1C36-4CBC-938C-A412B21844F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24EAD10-9B4B-4E0F-9034-E353C8827C2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6F449D42-E82C-47E5-BA49-21A5E289F48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7DCE2DC8-A018-4B4B-9AD1-97E8645E7ED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331904EC-A752-4A78-8EBF-988DCECB17D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A3772175-CE9E-4440-9B3C-72A4F90A465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A9AD898C-8BC1-4083-923D-ED50A0815F6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5BB90E88-BB75-4AE1-8932-61C56F102C0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6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CA79A859-BBAF-4797-BAA5-DEE5FB42518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433E8456-7DC2-4E9D-9144-5567902EEB0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044B14B8-8DF5-4892-8890-5E93207FFD9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CC64599C-D91D-41FA-8040-5CD5B4CDC53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E6D9B93-11E3-406A-B5CD-D137B80AFD1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A593D10E-FFDC-4144-A686-9CA3E59F6AA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A8FE3E79-21DE-4F48-B16B-D306228B685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6853F0DA-D197-4564-9186-BB5ABA50B13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6C626753-2030-42EF-B3D3-0096C084866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68550820-6A98-4F28-B9DC-B701E0E655C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7D1D081C-04EA-477B-AF4F-0B2262D0D8D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94934DC6-C377-4D90-9EC7-EF48AB2D509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A8700687-4541-4325-8C46-81230795C4E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0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71DAC54A-CB7F-4882-8F7F-D438712FC01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D5D1040B-D50F-401D-BA83-A41EA506282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5507C3F-DBD1-4F2D-AF9A-D964E5648FE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D031BABD-F0CD-4C79-B4BC-D8E929951AF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94E1C246-2DFC-4263-960D-5BB80BDB651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4911DC1F-D2A8-40EA-9118-0B44F0469CE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9C8A863B-14A0-41C9-8EE2-A15DA70E276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4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72199BAA-83FB-4F89-A4E0-D396B802CEF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CA299A28-028B-48AC-9F29-B622931B5DB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787CF2EA-0968-4C58-B9AB-BE0C1D34A8A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93A38686-181B-41BF-833D-BFCC0D929C5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67BDCA3E-FA51-4A5E-860D-825C50DF9D9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39C30B90-61C6-48EB-95C6-E9E2C6E4300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2FD3D00-3D19-4775-8B13-BBC550E153A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465ABAF-258A-44AC-85BE-862A2102D2F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B6BA91B7-99F7-488C-B838-F0A0DE83287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4F6069F6-41C3-4DD6-ABB6-6A4CFAD0867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6B7FC53A-FB3C-4271-9916-37F9516C42F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DF5DA233-1AC4-480D-A6CA-5BDCB72D70F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6F6B69E5-72EF-4249-BB7B-A8E4A3A652E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7EC65CFB-B72C-422F-8EB6-7BC836F0D36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B4DA02E7-CED8-4454-B6B2-932538D20E1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B17E0277-9972-4F61-B11B-79505A499C8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0086D20A-CEF5-47B7-8204-06D975DAED2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59F4301C-D974-4AFC-ABBB-508295A6C40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CE0A5D4-545E-4594-8E28-2F034F7CE84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CE0969BE-4A99-4916-BBCC-62F2A4A9688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6A5727D6-DF30-4029-9EFF-261AB38482A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509FC002-5477-4494-9B50-8D6BE841CBF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E4312053-0544-4218-86BA-A64DEF43B5C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B5FA140F-A5CD-4EB3-9DE0-7B3AA5E88E8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DD49E35C-C372-4707-AE8F-6F5C1A93133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730C5A3D-C383-49A0-A71E-1744C146FFE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1199E7FC-DF94-4E38-BB28-B611DDEAAB7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9993D1C2-4929-4D39-AC82-D15704E4AC7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E1C1B4EB-E0F5-481F-B234-0D8A6AB255F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1D58325-B15F-4AD1-A0A3-7CF0D9EF1D5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F5E6E5D5-13E3-4D5E-B999-14A2AC32E4E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573E9D78-2F64-4F4E-9933-CE136C75F08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2FF740C4-58ED-421F-93E1-552890E6853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43DFA2E1-A0B7-4C73-9C1F-990DE80091D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4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3DC920DF-D746-4C4E-8259-617FB6A3999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A94AFE27-4539-4720-879B-DA930AF4532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EA949901-3EBE-4A0A-A4AB-50BB63B5B72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A0418F58-E560-46EF-9367-3609A939A1C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E94615CA-BA49-4803-8190-9B08A4DC00F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3D1FF8FD-54D9-4056-A30B-89AAA4457DF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539CBBB-FD55-4EE3-80D0-1F427BF6651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1CECAD41-83E3-4D26-987A-913BC5117C3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2DADC791-F902-4867-A97D-1B6787700A5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6D518D15-1424-44F9-A334-FEEB279BA13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11E5EB36-C10C-4557-BB22-84B5C7CD47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02A4A9B0-551C-41C9-9539-450967712B5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4378BF12-C64D-4C2A-9D1B-FB5B71670B8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E40FFB4E-6B98-4E22-92A9-6026C34019C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41C9791E-FEAD-4884-8DB9-BA0D6EBFD06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0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8122BCB3-33C6-4DE4-91BF-C99574A326D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0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0CBC4947-E861-46A1-B74E-32F14E7CC69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393F780-6595-4CFB-BC5E-2D924CB23A5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1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1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1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1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1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D6450BD3-B82E-4415-96DC-43F433365DA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CA933AF3-4180-4B2A-A98A-AA43CEF2DF9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B6D33F3D-B016-490B-8166-4DB91B47439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C06F80DA-FBEF-42E6-888E-BCE5137A201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944E9E85-89F5-4034-BC8D-CF7D499F6E8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77DC8DB9-6D24-402B-870B-BBE4109A587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7EDC834C-2908-4ED6-A041-7207FADE1C3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A28DDAB0-FED9-4421-8498-DF089BF04C9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3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D59602A2-7982-4CB0-9626-FBCC92AC081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CB87B31A-D1AB-40BD-B22A-8B2463E8591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FBD04E6-8F86-44B8-9EEB-218EF7AD441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4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2983583E-C203-402D-9FE6-24C24E26DF3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0E0B4FD6-5684-472F-8E51-1F58EA36B35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CF35B383-A79F-44E1-A268-8FC1D06196C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78039DF6-67A7-4E44-9578-820339CEC76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6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483EB6B4-B52A-4872-9419-6EBFB8A9594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67BC38C7-0F54-4020-9342-A7D7956F4D4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51C5D36C-33B6-4B50-84E9-29FE093190E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C12BE550-2E56-485C-830A-F94CBD6F8D2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9505A277-3DC3-449F-8A2C-49AD4C5C69D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FFF26521-873E-4B28-83C3-8887DA747C3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B9FB00C-E00F-4BC8-8B21-0F578AAE118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8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A1FCB442-3322-4B1F-90F1-562E6938416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13CAC2EF-413A-42F9-AA38-0D65CA1F4EC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8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07D4F609-D91D-4474-9260-BFEA0C8882F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0F62A568-9CDE-433F-9C38-EDBB8CA9FAC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0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F11FBFD5-8040-4BF2-877D-2CD5D980663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8496D2DF-02A1-4FA8-9BF8-983E5FAD5C4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D520A6EA-44FB-49AB-8ABF-D11A3F12B48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CC2AADE0-00E1-43A3-B052-A702E7B1737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CA23E625-472D-449B-B4B7-1D9091698D5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686CA6C6-3DB9-4094-B796-2DC18CA8EAB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7FB74E0-B7CB-43BF-9D04-02D89F36272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A6D77E9F-5A3F-4DA7-BE6E-56C3F149F9C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D7785D5F-7138-4CB5-BBA0-8AC89442C6F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A78A91FB-0A94-4BE2-88E1-6A079F7A039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88FC8FA5-CCE8-41F3-8147-624855CA61F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DC9F8A04-26E0-48FD-B397-5D485B69933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6385394A-5EE2-40EE-8A3E-86D47DCAD33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2C02F2B6-98D3-4A8F-BC3C-C7D5D975BB1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067FFECD-51AD-44C2-A4A7-8F8B54E3EBB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012A440B-826C-4D74-A8E9-A16AE958980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7BB2E3CF-61E4-4E92-A57C-F717B415163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45DCC91-B580-4602-8E3F-597E5EAAF14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8D8793F5-EBD4-45E3-B182-D23E9D275C5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469AA262-3578-4E95-86C0-0918CBB7705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F84D1BC7-BE17-4B9E-AB66-2F480F01DA3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947EB6D8-65BD-48A9-B8AA-B0E8357101B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2B61AADC-1AF4-4601-BC68-2852A48D0E4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72999D58-B6D1-4606-8D61-0ECCF542225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1A9CD730-B16D-40E6-A1B1-E79E82C6D5F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2D1DBFF6-C1F4-4EA1-A28B-C6D3053DED8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E4C5100E-D1BF-4F8C-AAE8-815F92A208D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225558A7-97FB-4F38-91BE-E1E4C2836B4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9D44159-E695-4846-A0DE-C4B90B64899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07460079-E2CE-4E92-87AC-3443832A56F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D2F5DF3F-B93A-45E1-B60F-115FBB314A7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61B57D0B-2CDF-455A-96F9-F98B6E99853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43C5A6B0-FAE0-46E6-879A-932327CBAFF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BA5E4634-B6B1-4B7D-8EA0-776802F6BCA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0D530F1D-9A74-4813-8EE4-1B5D2D82CDA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1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6629A795-3B39-43CC-9C47-E7387E33E25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48230EE2-A97A-48A9-89F1-286F3F7C672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1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CE2994B6-1807-4553-A609-770C122527A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6A100487-CFCB-4E2F-AFEF-FFEBD5FD561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1F8FE88-A617-4846-8E59-D53E962A281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6B8D302-0B7B-48FD-84B9-7B67FA8B695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3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3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0E53DD97-0CBC-44D0-96B1-0866F24174A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D04E4C4C-BCBF-4B0F-BAFA-A3F1582DDC2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3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83ED41C0-5981-44D8-961E-4FDFF95F3D0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AE84EC32-9E90-413F-A284-3CEE0761AF9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B48FFBBB-0B4B-4D7A-8A33-9937F261DB7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73D520C2-2967-4946-9D7F-BD12393510B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3A38CFDA-916D-415E-8478-9B4F5B64B40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B15E360D-C80E-47A0-83D8-18CCF255678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5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383620B6-7C38-468A-A8D4-F0D39FFB4B1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62F4697B-37B2-409A-974F-A20B2035CE8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120AB1A-4F4B-4166-82DD-D0C9AF1DCF0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22248894-716A-4585-9FE1-441A6E9A7D9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0EE8D52D-91EA-45F7-AF8A-258E5611325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7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7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7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C6578F29-60A7-464E-8548-F8DEA76241E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FCCE4C4F-B5D9-463F-9BB6-5ABA8A077C9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24F8FE78-BCBF-4EA7-B4AE-8D6E7C7861E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7C1AC16D-E63B-4487-93B1-EA2801167D3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0B56B2F8-5454-40CE-B15D-21B4876DF20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F3404AD2-F434-48DE-9FDB-C1409CD746F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2D333C5F-7A05-4C2A-BB4C-576EA0BAFD4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9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3B628C11-8FAF-47CE-80FD-F1916C962C2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CC5907C-D81F-4A94-8ABE-CAA150F852A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9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3D166924-9F44-43FB-A638-FCFF3F38146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0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599C52EF-A7F7-4EBC-AB26-18A0BEFF6FC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0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0C61A30C-927B-4E8E-B1AF-D38505BB76A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6C15AD18-86BF-4254-8CCA-3482038D213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51906C6B-E828-40D2-B10D-CB9AE8BEABE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B97B4ACB-AD44-4D57-9D71-C91659B8D6F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2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8A6B1D55-7A77-42D1-A679-B4636BDC5CE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457ABC6B-C28D-4008-B32B-64C34148177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63C9F7B2-44CE-4626-98C5-9DCA02ECC7B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F4E8A2AC-9438-4317-8804-7DBCCB9C3A7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F6CA6F7-1F73-4B9C-AFAA-7589252062C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707F7B49-F3E2-4BF0-82F4-5E82BBE6ED2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C88C64BA-9159-463C-8166-09A376508C0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4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DACD44A3-4C8B-4016-8A66-B1DF6DE9141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5DE650E8-EFCF-401A-A849-94D978AABE8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F8BFD8A1-7120-4FC9-B907-61410094A29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BCD3438C-0206-4600-B4B9-978B8FB981A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6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6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6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1D6D2864-7A95-4AC3-ADF1-DDB8986C2CA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E8403D8E-3E0B-4FFC-AAA3-9A7641F0676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7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20E4B488-5AB2-4593-A728-5DCDE467726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C6872123-FFB4-4250-A35C-FE6918B2273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3620588-0AD9-4637-A1A3-5DA281D8D26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E526D29F-E0A9-4FAE-8E73-16AEE1779DC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BF558174-8F05-4258-8601-D992EF9796B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DF275DBC-1588-44A3-B2F1-7845D097A26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7AE22B1A-A783-4E59-B2EA-0FC5C17F4A1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8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ACB6E84E-82A0-4E4A-B870-66E0D1DDBD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62325FBA-5E2A-43C2-9D3F-B1E988C3173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CE1062B7-9DF7-4710-916D-0AF59070F2B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9C538D36-9E4C-44F8-9EA2-C170172D225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B0766ED3-9235-4B03-8DEC-1955CA947BD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AB82DE93-3121-4ADA-9007-9C28FC8F008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E589CFC-2C9B-44FA-9268-C06A82B7522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149D83E3-5382-4800-BBC8-D98B8E4EC33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FEB17DFD-EF5E-49F4-9509-101E6CBF1B5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A4730CE4-CB0C-4173-8C0D-665510C67EC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57176421-AB76-424A-9483-82E35DB9099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F0785F5D-FAEE-46D4-87B2-DA5D895C18A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9AC99D01-207D-4876-A65A-F4EA788F5FC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48D2A7BF-E2BB-43E8-8548-BD8E4EA24F4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7A993DE9-0EFF-4FF3-AAB9-C71110BEA4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89FA59F9-24DC-4ED3-AF8A-53469F0191B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4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F95922AD-722D-4E71-A531-BFA391A7A1E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83FFDB3-4875-4503-8454-2BB4F5ACD43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4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4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4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5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5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A7223377-072C-47A3-9227-B1C9C80A7B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01519E71-8602-4847-9FB6-437BDF21188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93AC073F-DFB5-4800-AFE1-FE91569A348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9DEE9793-552B-48D0-A643-20E9F8369AE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40B86FA8-27EB-4CC6-9B6F-0DB14CEE80F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1E9418F2-EC3B-4120-9EC8-AD7117B1726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C71468FF-CD54-4492-A678-08074E14492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D0B37AFC-D5A3-4737-B689-57B03840892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7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FF7F6AE9-00C5-4B77-BE70-B8A6643C590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8E89BFE1-C6F6-4E7F-BD6D-C1B76D57B32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DA62CAF-73A9-4FBB-82CA-4263D215EF4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8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03A89C45-0832-4981-8C09-0E7212D8029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9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FD6D89DA-63A4-44EB-9EFB-41D8DB7475A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9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9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9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9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9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1BB60A91-E721-4BD1-91AC-3B426937350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6F0C28C2-6BCC-4EF4-B35A-57827EABA05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86386F95-84C0-4F12-A04E-05078CFEF5F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02F74711-45CF-48C3-9F36-8BBAFA85BBE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3EFB54FD-2BD4-4FCF-A17B-924CD9ABD8E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0D6AEDEA-B13D-4D08-98F7-88A05C471B1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933FB8CC-2EED-4A81-880D-77E21FA76FD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4D9192D3-E6AB-4905-93F9-76A55C0FB43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FC3E4697-1400-4B53-8127-9FDEC9FEB28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2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ED1E98FC-1E87-44C2-A39E-CDCB2C2D0E0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B20D7C41-F3FD-47F5-936F-4981CC256A6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3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DCD4ACD2-7A7E-446A-996A-A3CB6BA6461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3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FC9F8593-C978-492A-930E-BF2612B609C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4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4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4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4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4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AAA8BA20-2B38-46EA-8DCB-1ADD9769BF9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1FFE379C-BF16-46D3-A016-A4E04D241D2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22F4858A-5B67-456D-B90D-D9888F515A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50A06675-192A-4BE3-8F71-02A3C2C479D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9461BEAB-C5D3-4BDC-A12A-BA0E0DAB3C5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0EC27672-2293-4F4D-85D6-E88443B62D6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DDA9A4E-D8E9-4392-81F7-80130AE7937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B288707F-F8E2-477C-A07E-7FB823C0666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95099409-1CD3-484A-9E85-8FA02664915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AECCA2DD-D4B9-4718-8E71-A5C0ECD5A3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1A1AE24F-3D25-4A85-A704-3C2B8767745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A0F27B67-E95F-4781-B0DE-D161B4728B9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DC8697E2-B199-4755-BDB7-F32491B181E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B6B47401-56AC-4C88-B1FB-35DECDBFA60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1E5E0EED-F535-4FC8-AF76-59B57A7933C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28114C41-8EBD-4BF4-B424-A6ECF9F45B9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76A30F46-957F-4E57-87A9-95125F4233E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0B052B9-BD46-4AAF-8A13-50EB401290C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72879A1-7B45-43C8-B0DF-BD22D000E55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88BDED32-835F-48B6-8FDC-57BF3E68C0D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AF14905B-CBB3-42F2-B4FE-0AB0FD5ABA7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E6A0D48A-8449-4EA3-ACD5-44D6EF14C3C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6DB819FD-FFD2-4321-A256-800B3855776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0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C924D673-B163-48A0-9B2B-1FC27A1B7B7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E5FDC84A-A427-4D3F-9C3B-A1E00927EFB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1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EB13BDD9-F1EF-4139-8167-1FE9898A893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C172A89F-EABB-4B96-AA7D-53D03034BA6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95337F15-FDD7-4C99-8272-37D607955E3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9F4FD779-764D-44C0-8267-B218662440B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1D30E8D5-D260-4B31-9E17-61A1AD53443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EEC91884-D62F-42CF-ACE6-06483E0E6BF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69110514-F529-4F09-B7B3-EB1AA23DB6E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423DEC9E-B7FA-4C07-95E3-CE63708AE28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9923D7E2-2859-44A3-A29C-C04F7F185D8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CFE17DEE-F1C2-4AD8-BBBB-1C374D8B0DF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998758A8-E114-4FC8-80C2-92C11BF7B0F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5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03162C61-A72E-4594-94B1-62432141BD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84571C42-7CD4-477D-BC34-97DB4AA1A16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5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3DFEC2FF-03BE-46DB-B96E-24A25631D8F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560249FB-331B-4C9F-A3B2-F59A93BE525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10718709-253B-47E1-B666-BFA91A33FBC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7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7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1E23DC3C-482A-4CE1-BACE-4CEEBEB9E0B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F3177BB6-7946-44CE-A857-9AE67984C7A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EF7BC6AB-8AA3-435E-84E0-2026D054615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4C33B272-EB96-4E0B-A510-990B8103E3E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556E2F54-907F-48A6-9C23-352BF5D7D7A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E11F7A27-15AF-4A06-A3F3-40DFB521AAB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763C2339-FEB5-4DAD-8F2D-B441B2DDB57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46677460-184C-4A2E-ACCD-E11E62E46AB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9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9B028ECB-48E5-48B1-85AC-5281AF89ACD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FB876665-B6BA-4781-B9EF-8BAD15C62DB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D63E0772-7A9E-4526-89E4-919554F8EF8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0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FA6D9512-3643-49A5-9B34-2920FB4785D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0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7BF28758-4D6C-4397-BF64-2A9D8E2C2CF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1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1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1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1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1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F399A73B-0FF1-4FA7-862F-5F04533C817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FA1126FC-64A0-4E7A-BC6C-B02558E715A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2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8DA102AC-92A2-445E-84D0-7A3C0EC9DF3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302F1609-9A01-4C9A-BEB1-C3E9E454820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EA2918A1-AE44-46C6-8DAF-1CFCE8AD92A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624AE5D2-8D09-46EF-B0EA-96B44F76984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9E8E0838-285A-450D-8AE1-FEEFB170841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251BB7D3-239F-45AE-B72D-7A2AA9414C8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8C31F47B-E944-4A7F-B285-36229897267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3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8376CFCA-5B15-4910-9AAA-28320AC29F1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1A312CBE-4050-44A5-8E5D-C4DDEB9AC6E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2973D4B6-8F97-4672-8BBB-6B46CE71135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313ADD5D-CD64-4AB0-AAAA-11D22A9F770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FE4708FA-0CB2-40AA-A1F5-75E383866D2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C74DE139-B0C2-440C-B80C-51E720FFB2A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AE66BC23-C1B7-4EE9-9198-546048D159D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454EB84D-D0C5-4CF2-ABAE-D1495F7DCC6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245F490A-2A2A-4D89-A718-32C500AEC43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F40B5A76-4347-4BF6-B94F-54AF8CCD769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86F787D-6B0F-4336-BE24-CFBD2604714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12CA5F52-92AE-4048-83AD-A7F7646CBFA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BDC8D0C4-8F66-4E72-93B8-AAB81EB35B7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7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A0D0B753-3289-488F-A8DF-EC4DDA1D836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388839D2-9CE6-4AA7-A624-DDEE04EDFAA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168BBDF3-F498-4780-9AB5-0037EC50C03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786922AE-B565-4314-B764-D0B1CD0C005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9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9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9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9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9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DCCD3D33-4B69-447E-A1D9-550E4192657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952C7A46-E32F-493D-940D-C31748EFBDA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0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E7A3503A-3CE1-42B8-93B8-A2E41CC232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3EC30C03-79E9-45A9-9D86-9CF0344B6D5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1376795-8445-4E5A-92AF-30BAED17930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C58791FA-235B-4AE9-B79F-528C9F8E0CA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55A49EE8-7EE6-4A30-80B7-71864BDC1F6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437188E1-2C44-4FCA-A180-43CD354C7BA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DC01B66E-4DA0-4CBB-A107-B144208C4AF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473E1845-03E3-4281-9011-79A2F7D92F2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3DDF205F-8E2F-47ED-AE65-482565F7A6A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3E372D26-B335-49CE-994A-92D8C346FA5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0D63ACF2-E3CE-4ACC-9DCE-BE885B55A4C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AD0A1F44-1DD3-4676-AF24-F81F947763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4565EF38-C7AB-4C51-8E3E-6EF5DDACB21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EA9B43ED-2AE1-4B0E-8E3B-9C5EE9B60A5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35843050-6DD9-4873-B101-425FD9A284B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2F311FDA-C9DB-4E66-B5A0-305F8F51F88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1B153408-BBD9-4F04-AA32-93656935362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DB5EBCAB-1A46-4811-BED1-C4B2DB77198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A326FE6C-B5C3-47D2-9FD3-B832B4C46C1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4BB67CA4-7D6E-4736-B5CB-5A7891F9783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1DA98B07-8F14-4A24-9A57-AE8492719BB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665A6D12-B0F8-45C5-967F-0CEF504AA12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C0AA72D1-D4A0-4A7B-81F0-8128A9B5420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21306E35-DB76-47A4-97B8-58BB494F406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0C20B8B-E826-46B7-909E-0CB86FD80DD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615D8DF8-2D06-40AA-989B-47DB6D7F1F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412C7D4D-E9A6-44A8-B8E4-DE780D814FA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E4CB052D-7E4E-4271-881A-7C0503F4643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D8232626-08F0-4DA3-AD76-A2B40EDF231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445F4CEC-9FA0-4EA6-A479-33D042C06B5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1C8B2428-A21C-42C6-AE61-DBF50DF257D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765458BA-FB15-4C73-B8DF-0D4548C4C5D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1E853C81-336E-48E6-A0F6-22387B345F2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0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53D2FFC2-C2CF-40DE-9518-28337BC926F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7D6E9B10-C8CC-4939-9991-E224CF10C43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C351EBB9-D134-4E85-8EE6-56BC9BBD9B5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1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A4F2BBB6-71D6-49B2-BE64-09F8ECE5B44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4B32718F-B2D7-4AC7-B65C-C73CCCE860D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B6F7FAFD-A247-461B-84BB-59DD55C73C0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D482572F-71FB-4DDA-AE97-9FC4AD5B222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617229C3-2D05-4CC9-ADA7-C37BDEDC800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D4ECCD04-E514-4B2A-8135-A1C1411E384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83DB1E4B-B7C6-42E8-923A-91F65E1FA97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F5E8464E-9AAC-41DA-A3E1-61E6AFA8882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C3D80712-1D1B-4730-A9A9-F7679DD5C1C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A71ED7CB-24CA-41E0-8B10-B2CE80B1CB8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4480A20-546F-4857-A5CD-137ABC2AA7E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48F0142-9702-4671-A8CA-28F9E8A01DB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5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A8ED0C33-B5F8-4269-99D7-36E52CB0242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551EDA9C-33AD-42B1-8079-7E27E3126A6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5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D3EF9471-3812-46D2-86F5-8422D1965D5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6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D59D810E-33F4-4552-A0AB-9BD0DEEEC30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6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6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6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7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7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82BAECC5-866B-4D37-8D56-7975585D58E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8EFD83B1-70DE-4307-B162-FB575233D05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45C9D89A-AF09-45A6-A79F-2A1172FF454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371C98B0-4E8C-4E96-B9CC-CDA985D9D3D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26B65859-7347-4CB2-B89A-2A4DB168C25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467306E9-E125-40B6-9FB3-5A052FC01C5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6057FAB2-88CD-4795-AFE1-69D5F4FDABD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14ACD359-7AF5-4495-B0FB-635EDDAADD8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9A23FB8D-8058-4571-81CB-8C399C44A25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9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1C8C5715-D8AC-4709-9038-50AAA42542C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105B0778-8C45-4B33-8485-1B61469E697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C628E4EF-B76A-4F2B-8F92-66211BAE292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E691038D-8747-46AD-8B2C-5ED3256D413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1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1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1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1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1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1EF562C2-A213-4F4F-BADC-83C71407A4B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44C1876E-13E1-4E4A-A227-F41962BC892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7C3F1356-0EB3-487F-8DE2-889D9EC524A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268DDCBC-94DB-4FD8-A79C-03C95079716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915C72F9-2400-43E3-A84F-A288A6D9D34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DED9FE8C-78C9-4A80-A71F-C54E5F2F683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6EE7C1B7-1F16-4E94-8073-36F0BC202C4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AD379FA2-6401-4169-B3BE-0EBC9ED6C58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CD41498E-3242-463D-AE1F-9713AD18BFA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4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D0A02C84-A0C3-48CC-A60D-134DB69FE1C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4731817A-0737-443C-A50A-2B85D273AD0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5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12CA8EAB-9531-4F13-BCC5-2C3DED8CF2F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5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11FD113C-324C-4555-A348-5E1BEF2BA25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5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6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6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6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6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5B27CD32-3741-41E5-A2C7-A66E44EBDD2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BEA84C13-6246-4137-BAA9-128B2EEC8C2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1B6ABF4D-1F2E-4414-984F-A33B47D934D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1DB47C80-FEEC-4D24-97CD-EBF81549BB4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711B1774-8203-460B-BA5A-59A67C40C11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7B8494BD-35FD-4BC3-A42A-C53C78433C4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4E06D2D4-F048-45DE-876D-076A079749B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9988C40A-BB70-4891-AA15-3F7EB11A67E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44548E80-65A2-4D28-AE45-E04AF5A18EF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8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899A6025-0C71-46CF-B758-CB909CEA463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39D012D6-24DD-40C4-B8EF-17A8DF56B7F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9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E43967DA-AC8D-4B7E-B246-B1370F3F473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9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833CC420-9627-4F24-AF81-5CA3D234BB6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35C25D9-6850-4993-A934-673FCA07E35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0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0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0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0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0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A5F15AD7-01B2-4AF6-AA0B-8FE9B16CD73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AB372A6C-CB5E-46B4-9A16-E13119B72B4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1156B013-FFBA-4C5B-90C4-2CACCC4BED5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FE9C94D4-F3C2-4206-9E60-ADF7D8A03AB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1D07552A-2E4C-46FE-97D0-782597D4499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61867AF5-0BD8-4C48-8704-9F62A4FDA26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EFE91BE2-196C-4377-A229-E6F44277F12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AF041984-5E2E-49D9-B6B9-8190FDD4BE1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2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7596A900-A5E6-46DD-B9F2-2049F4842BD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BF662BA0-A141-4AB0-A62D-1DC22731F24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98AB435E-A304-490E-9BD3-ACC324D09E7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A51113D3-8FED-417A-8E7F-607098FAA3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B6BA7E26-2E9F-43C8-B928-C535F275E47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9FE962FA-DCFE-4A69-A9D0-2E9DC656B78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26692C80-3CE1-47AE-BBD3-9232CCDE60D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5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B788E486-D50A-4E55-8B9A-A4F00FA93AB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314A70F2-7640-4716-9EEE-EBB2605CC79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7A9C8242-4431-4A7A-96C2-B1834C48414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6898D46B-714D-439E-8623-E352AB845AD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C0D206BD-89EB-4B54-BEDE-84C693AC4D4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4B9F699D-4E22-4A0D-A280-9D9C492855A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5E69BDC-40B0-452E-8AED-84C868A07D0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6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68DD5AA4-31F6-48A6-BD2A-F330F3DC7ED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C4215421-65F9-4775-B34F-01239EF7EE4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7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F4F6BDF3-9A2B-4DB2-8BB7-B410A6EF572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3CA2795F-9425-4477-976D-9C2A19100EE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E801F541-65C9-4E55-ADD8-2CD003BED8D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E7F34EE1-36AF-491F-BDB8-D1B63A77777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BF02A4AF-3436-4DA6-BE41-613080C3CDF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46F62D06-7121-4F66-B513-8ECA8C52D5F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52C6AA06-6151-4E52-BC85-3496083E8BF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B1B4F3B8-3822-4C26-AC90-33BB6E8A3A8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9546451A-5172-48D3-AE05-354CA64EB1A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6044846D-894F-463B-AE59-0D8C822D45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A105A574-1651-414D-9B38-813E6A6258C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7BCA255F-D902-4186-A5D1-A58D30080BF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0A57D6CE-F263-4CAB-A2D5-1392FC5D57D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A92445AF-71A6-4B42-8289-F267F07DFD0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D9B4E04C-2BF8-4332-90D6-37F9376A1CF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3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3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48DE58EE-0D49-491B-855E-F675F6E2415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1D9AACA3-F0C9-4482-AAF4-5B261CBBDFF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CBA3091E-B97B-4E7A-B3A3-79C382B6920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39E49CCF-9763-4A54-98F2-0136BA4A5D0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CE573B66-DB7D-436D-9F16-2EF43F3F253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D2FBB384-41C6-4077-87DF-962EA8BA483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CF9E2920-A3E8-44F2-ACA1-AD51D15EFEB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A41BCEF5-C22F-440D-A387-5C5C27E633F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CC4373D9-77FE-470A-BF78-807A169901C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1B3C4020-C796-4EDD-9759-6DABCB09D78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4D0CEC27-43E2-4B66-8129-D5E493FDBEE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C4CDB0B6-623A-416E-B25A-5A93E930B0F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E46A35A0-12DA-48FA-8B83-C3FFF1C7321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3A71BF27-C75A-4F29-A0FA-4787B6AA168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99261C34-74D2-4BBF-BB06-675F1494871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1479A9B9-229C-4139-B565-F1D1CC3C7C6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C0EB3902-2298-484C-812A-15C32FA5B5E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78769EFC-B183-4ECF-B0C4-20DECC1BC4F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C944C5B4-C497-488B-A62E-797A569368F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7877C841-9A8D-48AA-A6B8-399FACDF553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0DCAA420-61E9-4B91-9DD9-67EE2FE3448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ABBF065D-1E4D-4A87-B1DF-172B9CE4779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9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15F276FB-02C6-45BE-A688-43BA11A0730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8F808530-DEBB-4FCF-93AD-429CE7047D2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0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6496DA4B-B807-4F3A-84D3-681083CC41B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19882E99-3143-4706-8625-9D2529CECB1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60E69AE-12FC-4364-B674-E58DD1DBBB6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E508AA9D-0AEC-48CE-870B-615AFBB5388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22A38A78-ADAC-49B3-9159-3C7940A2360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B575CB22-0400-4399-9B1F-485AC829807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749B30AC-BDEC-4E3D-BD2F-F010E5497A8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FAF60998-F0F8-47C8-A5CF-D0FEB0F4C35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192DCAA1-9167-4264-8334-11CD235D0EA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0E2C4A9F-772C-47C5-A789-8A8E6BAB6FE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5F50B9F0-26BF-463A-AFCB-343A2CEF6E1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06A473EA-4F64-4109-8BCC-73E557DF55C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4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96F01C9D-99C5-41FA-8F96-B27D111370F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EA3C31AD-3D18-4D26-9D76-62D8D25EA0F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40C1989B-B61E-4CAC-A498-3F907D8C70B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5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BC2C499C-D7AD-4B12-AE6E-B1D86BAEF8B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5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62B7E171-25FA-44FC-929C-2B33203D8B2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6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6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6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6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6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FEA00991-3E17-4F74-9372-3DF1F7CCD3E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BABDA9C7-8B00-45E7-B1F1-080BF267488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E25AECF0-30C3-4EC7-89E9-F42D9FECFC9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2B2FA4F6-428A-46E7-9576-CAE98487341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F73E899E-B3A3-46E2-8D09-B816D0EA2A1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15B66EDC-E772-4A88-8D97-F9BD8E28E9F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536FFE43-7B55-4D57-A3E3-7DEC1744435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F4086DBC-0646-450E-AE06-564CA4D082C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BD0EE146-2ECC-41E4-844D-0A770F70964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9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79989A4C-A00B-4D0A-89C1-C5E50895BB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98CF93C4-828A-4699-B186-8BA2B966A6A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0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94F5AD53-93DD-414A-B75D-F791B0FCD99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0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078011C6-CE9B-4109-AE29-0C7C10C476A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0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0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1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1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1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FF5D1E2E-7A23-4E28-A313-ACCD35F8CA7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60CD8651-C25D-4AF2-911D-091B73BA0EE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DE8F5B16-D9E5-4CC4-85BD-2233D8AC7EB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8232DE96-0F59-419E-980E-95614E73829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C1814691-F13C-4FBA-A57A-4D198FAFA5B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FC780F96-8743-4A36-8D67-BAB6079C735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10CF6D75-E956-4CD2-A2C4-07F9F18ACCB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2A244A90-7303-45E2-9A00-7635B19BAA6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63AF571C-9DAD-4D2C-855D-C94EE46EF35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4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D30FD286-E2B6-43F9-95D4-D486BC0AFD7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25DB1E99-53CC-4B30-9F34-34CD3205470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4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8F5186B7-BD76-4ECF-AF39-83DDD384AA8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CE265A6B-B8AA-4B63-81C5-CF92904CD06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218B3ACD-0CA2-46B7-9F99-576BA36110D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3B888C29-F1A5-4038-94F9-8C4A7F484F3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9FF11517-BFA6-4351-AC2E-8E36166D078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C272CCB1-1202-430B-B2A4-E8AAAEC5FA1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D09279D1-DF22-4C48-99DF-7B72BC0DC6F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E22E92D5-F247-4BC1-ABF3-2D286A77201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635A57AD-E173-4544-80F6-CB017F4E567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551F7A45-1FD9-4B86-9CA7-C2C046D8FA3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538B99A1-3E05-400C-ADD3-528A8BA152A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8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AECFF08C-A857-4D34-A222-1683881BFBC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BE82B6DD-0C2D-4141-92FA-6BE3499EB9B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9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BB8A014F-F47F-4478-B914-1E17F558769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9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00637A5F-0C3E-490F-AE47-B05D1C55CF1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0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0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0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0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0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B684CC5F-2E68-46BD-910B-09F7B000C41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5D451AF6-7CD8-4E82-897F-9F8D8440D60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02097E0E-A41D-4ECE-85F5-7383F5DF66F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1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E7AD4B64-4361-4EED-A748-63336830B3B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477C64CA-9292-44D7-BC02-C046535502D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B4C61F69-F9F9-4F93-AECF-2AF90913AF9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8107BD39-4466-4437-AF0C-D40644C165F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7B63CBFF-73AA-4285-A85B-AA1E701A847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9E62507D-010B-435E-B2C5-D3F5AF71886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3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331D525E-077F-49B5-B960-00BD72A7629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9FEFE097-C0A6-4CBB-A095-EC8CB1FAEE5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5A315912-AA55-4149-9A41-B406865A29D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66F69F8C-DE5D-4CAD-B8E0-EC9C34AAFF7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BFE3CE43-FB29-4330-86F3-27C9EB99F49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5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5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5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5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CDCC0BB1-15D0-4182-A6FE-78134DA705D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4F55AB82-03A9-4ECE-9EA2-F72DEEA033D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6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69CA1E4A-2E7F-4366-8D86-8E775B368BB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E101A367-6BAC-4951-9365-B488E93CD8D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896A6081-75D0-4DEB-A637-93267513457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D6DC9294-16A1-4C39-8809-BA8F2104EB5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1926C3C1-FF7B-4CF2-9CF9-0F8D3E487F5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E93AA93C-D0FC-4C9D-8369-66C7DE23729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8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18521E25-0F94-4415-8779-3B12DCE936C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00A414E0-1CBA-4E5A-AFCC-4526144E17B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5273E516-1024-4054-B7E0-F32EC0EB114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143F4860-2DD9-471F-9C8D-814025B29B3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37F73268-FCED-4D6E-A59A-509DA935DFC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0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0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0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0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271F59BB-3187-4C37-99F1-BC397BA58CF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969DE309-A468-4306-9BDF-C1567E156B4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1FC3E959-FA05-40B8-97A7-3EF579C2FF8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776632A0-25DF-4C2F-B096-249BFD39443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10D00BAA-5A98-44DE-8903-1DD81D3B715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759A9BB9-2D02-4ABB-B069-08B9221A4EE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0A7F2F24-5F0D-4352-8982-9E1A0E4A6F0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5C9405A7-E87D-4B6E-9907-8B74FB8BFF1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260FB7B3-F5BE-42AC-AAB7-E7E3DA88606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D0BC8C75-DF13-40A4-9097-0C33F382245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D565D21F-14FA-4270-9FF4-2A9ADFD9DE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0ED37815-BE9C-466F-8DBA-A4A21DD8404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55775E2F-0675-4C0A-953E-284C9F37364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65DAF289-360C-4D45-A1DB-9AF7F55CE0E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88965C5B-2EDB-4847-A559-D687C75E52C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CEC7AE65-6503-4B5C-AC44-DE2C74F73DD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BC65E76E-365B-4927-AE62-7E5F76A148C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BC09C7A4-47BE-4729-AF86-36251998D91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B51879F4-207E-45A2-A665-135BB6523F0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19898076-AAEA-4866-ACC2-4476DDE5BFC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3379A609-D39B-41A1-A672-ADBA45536D7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50F1DFAE-F751-4223-B07E-FE56803E5C4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7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F9E92781-CFB4-4475-930A-4AFD427B14E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1A8C6F7E-A716-4E4E-906D-BDCF19800FF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4E5A0A62-4B6C-49B7-9A09-1C959A42384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06734783-33F9-4910-98D2-B5965F4A1CA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9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9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9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CD6DF468-CE04-4770-8917-3946CD9728A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F983CFC1-3DB8-41D0-87E1-DF4E7A837BC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707BD34C-EB66-460E-90CE-CFF00B7593A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805835AC-F2A5-4857-8040-148C41FE105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86E61C4-EDE3-48AA-80CE-03A9E6B507B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215607B2-7656-47DB-996D-4B2801099CD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481F77E8-704B-4BDE-ABB5-C77E54F2F27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EFBEBA8C-4D27-417A-AF59-F09F00A5037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4C6DFFF1-DD73-4BA5-A6F5-2047D0AB09A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206B42E3-70F3-4283-AF30-5BD163803FC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CA0D5894-8C85-4573-AF03-8C4DBE40949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39A49CD7-1159-4FA6-8E12-652831E94B9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C127D21E-C806-40AB-8D89-4CFA946188F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51625160-0A93-498B-A395-557B89EDCA1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8A1903DC-E0E3-4005-B70A-D7536BD157B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2C756F33-16FC-46D9-9B1E-790DFC7C5A9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4A81D15-30EA-4ADF-97ED-72495603AF5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948EF4E1-8E37-4643-851D-EFC05128FB7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B4557539-B713-4743-89E9-03A9F8FD32C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D6964C2F-953F-42CC-BFC7-038E3D1BDC0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88B15BDE-1DA1-454A-B159-B63C2CE375E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B221702B-0128-4D25-A865-4F88DCDB6EB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2FC89889-3A88-400C-A16D-D156139DCAF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6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5C53543A-6649-4960-807D-15A7A8AB1FC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8EE08EA1-9A57-4C1D-BE69-FF92780383E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7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2462938D-060B-4BC2-9349-D61861EC25A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7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375E0AA4-F62C-4403-B326-01F0D404524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07A41F6E-44DD-42DB-BFB1-AB78928AFE1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7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8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8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8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8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493D4143-C39F-4628-ABD5-A8CDCE2DA48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A62F9AB3-9835-4326-B7D3-B89EDABEB93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538853D5-B697-4AAF-8A67-414EB3AE7CD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CDC73F81-B94B-4E7F-8AF7-E8EAD26963D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AE96F680-7A3A-4242-B2DF-5CD15912338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3ECBAAA1-AD41-4929-AE09-08755E1C1C9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91691DA6-B267-43D3-B2C3-BCF9F561CC0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1ECA8A08-C3FC-47C6-A1DB-29C5D42083B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A4AD053E-1696-4B36-AEE8-9B593B80C91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0E90932E-D95F-474E-9EC0-46C33C7CFB4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792A6A1E-6CEB-4973-BBC5-BA0D90F0D20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0CD0CE62-613B-4701-BE68-D2B346C7F72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AC5F670B-93A3-42F6-B98C-858695B1E2C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36EAE8AD-F20F-49D3-9082-C258DFC3FEA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B520EABD-6A64-4386-867C-F0518DFBA9D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49CBD4D3-6C5E-4C80-9040-6B8A4D3FF80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230E1CBB-4D49-4E4B-9E35-7B17624ED1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66F68735-5AF4-4A56-8376-64F58EB2B22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1C196D5D-3992-4D44-9470-65D948BB54D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C3871B17-A157-439D-8794-6007052574B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09D6AC7D-B0CB-40EB-95A8-4052EF857FE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DCF2F921-C36B-4EBB-9188-90349A2F6A2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4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18128DBC-1582-4878-8F51-DF1B53B98D3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6E137B9C-83B2-430B-A9C6-B8508084244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5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0E842BED-B146-4B00-8204-3B09152238D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938253F7-5E15-4D1F-BD4C-6B8199DBE70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FF12210A-CCD2-442F-AD4C-1785592D858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BF5D559E-EDA2-42E2-96A0-9098F780DE6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625AAEB6-F292-42E0-A398-D79F6CF88E5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752C56F6-FBBC-491B-A82C-BCD7F908ECB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CA58009B-A74F-4FD1-A8B4-765523487B6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BD9A77E4-A309-4648-A570-F8F04BCA3F3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C10F394-6CB2-432C-B504-781BF6D3788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F56AE658-6CA2-43EA-8944-D5343FDF6AF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6556A37F-62AE-439D-9DD5-D04F551DA46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9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695CB23E-BBF6-46D4-9957-056C8C8BE25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C451BE5E-E3F7-4662-9F93-68E156ADE00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0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B6E64E09-CAEE-4DFB-B54A-AC166F3ABFE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9BFEFC3F-6AB9-48A1-A214-CF1C13AF903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1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1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1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1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1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67A767DC-B54C-4B53-B00C-D79ECFED577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4F10AF7B-50D6-4E0D-83CB-AD1D71657F1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BC777823-2D05-46B5-9BCE-1699A32BD97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36BA393A-E8A1-4E79-98A8-C46B8204F8F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E02920E8-3C3A-4583-A2F7-9DD398D07D4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6340963B-2DD0-4041-92D1-3845670B267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7F1A8A2B-215A-4EEA-A6DB-E3173725DAC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78F9FC17-7B6F-4336-BF54-4854AC72FE3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42B696E7-48B3-471A-8777-DFB2F5611D4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4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BD7B6B6A-01DF-406B-9102-89577423A68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FB8E6821-BCBD-4A81-9F72-D68984A93F5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4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995D713A-BB2F-4C81-8015-A1C4EC097B7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3B587B55-1D05-47C6-80D3-83BE8AC9A10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6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03D17509-722C-4DB7-B1D3-D5D5DD0BCEE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9A64A3C0-42CC-4593-AA63-058C4C185A9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93A67C68-2B4F-4169-A8C8-3BC39967776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9275B615-2F09-4BCA-A34C-835317665B6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A40F0313-8AA9-4710-BAD1-6DB05B9C0E0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79600355-61A2-405F-B43E-27E9D47104D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FB08E434-A347-4380-95AA-C1E8CCACE0D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4CFAA4A7-472C-476F-BBCF-9D10A16796F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DA88B7F8-CA8B-4CEA-921E-675CA569118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BA37484A-E5FE-4766-A11D-4E59B02B42B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FAA8B0CD-A9C9-4866-9943-FC705AD56C0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0AFA62B0-595B-445A-A751-436D108DDEE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9866B390-FD61-4FFF-9D2A-06AD38309A3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C1D045E-7FF7-4D9E-88A0-676CD49BC59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8CB45063-5FE4-43A7-892F-799F1ED3834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828F17AA-A8DD-42A8-A687-BCB432AD0E3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9587EEB5-972D-4889-B70B-2CE11ABF4FC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8F34826A-AD26-4283-A2C8-38A1B6FCEB4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107031F7-00AA-44D2-B296-67995DF4A05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B3A6217B-4DAB-492A-A02A-F137C76F73D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CB3F9A61-EE66-4BC4-AD98-7AC47D6499D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36BEE00B-76B1-466E-B291-63116C3A29A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C19466AD-3110-4164-B928-D752F4EB982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C9C32A0C-1517-4170-B8D9-37CD1C1EB8A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196E8028-FF1A-4C83-B682-C0B2FF9577D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E7509B17-8B1A-452A-90B4-3DF71814F52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022FA192-7540-4AD8-9DB2-FBD9971E39C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5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5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17771AE7-E8C1-4DA7-B60F-A94C05EA7D4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E8E4067D-0F7D-4806-A56A-C0DEA0066E8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713E7A50-34EB-4968-A45A-9D7F1FD2E4A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A80429D3-D552-44E2-8585-AA0E0396904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40BEF103-65EC-4CF4-A593-213DF0B023A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50C5C1AF-8185-4C4E-BDCB-6F247757E2E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D69FAB90-1168-4775-8CF5-19C3F972046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68D66C29-BC7D-4DDB-A1C7-1A1D31D13E9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25038CF-66EC-430F-8A4F-BE03D1926AC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7B442C01-22DB-41CA-A83B-3D85E4B3430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7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B06CE0BA-6DCA-4BC5-8709-89C2114759C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82DC2EE4-577B-4A7E-8473-1955DA2248E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8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413C856C-26BE-456D-9D06-49C45C788CE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B4CFBB54-5A63-4077-ABA3-B7717DC8FD1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60091D23-57E6-4DDB-903B-2A620D26A37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3814C7FD-37D0-4250-9897-71E6A3026B3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066D6EC7-78E8-4F5A-9232-2AEE66E3E02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1E85C741-2909-4B89-AD52-4162D286B09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A03271E0-1440-4967-92F2-96C5DDC32B2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3D9263FF-32BA-4BBC-90CC-4FE669EDD70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33EFC2D9-8C4C-4187-9E6E-010EB78CAB4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D8E66ACC-A69E-4121-89B7-111758D2A6C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A8382CE9-8248-4ACD-9DEF-4276DD2693E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2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73F2AEB9-E0EA-4A44-B21F-520E4F74CF8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6225F8B9-73E0-4C96-AB3A-8A84B7E2200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3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AE5B8E65-4A71-4509-A758-A91378F0788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4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99E3D8C3-E3D9-4D0E-8948-694E1CD31F1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4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4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4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4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4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C9303201-97C3-4296-B6DF-760C9AD546E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3099FCB2-7E26-4A6C-A4B9-B4BFF13E623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07A90FF7-E380-4F3E-8067-EE20B9FDD64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ECA790F6-19A3-4316-8E13-346FBD281E3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6BA2C22F-21C8-4455-9591-5BB031E5F76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136D588D-0F04-4CBC-9B22-F0C26A24696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467CEADA-DB86-4243-8D66-0101670A1D5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5AF8BD64-B53D-4ABA-96A6-5A290741A81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887B32BF-2C5B-46F3-87A5-4F48259F0FB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63E73147-050A-4AE9-8D63-27632986E8F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C1F0571D-6C0C-433C-9F9D-DFA1A94FB94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A61E2895-D73F-4AA7-84FB-EAE799343A7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F3334EE9-E790-4A84-B7D8-707CD478492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39CB5EDC-AF25-46F9-B189-F4D5E6B93B9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8CF159EF-149D-48AD-88BC-FB02487668E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5FA0147B-BBA5-402B-A22E-AE402F39998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B528E970-0995-471C-81B7-DAC00A1026F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7DE3DD3F-D685-488C-B757-236C32C6862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DB55D56D-8DB5-44F8-B4AE-4513521186A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149DB2DF-D9E1-4464-BD32-230139E3346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7CE96AC9-8AE7-431E-961C-2A135448336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AB70B50B-05AB-4810-939D-08AF159E4C1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1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3100719D-A138-41B8-9BBD-5D6B5283FDE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D25D809F-69D0-4BB9-A26A-FE65EADE7FF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1846180C-B952-42B2-94CF-2E0E17C5561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D715D5B3-B501-40F2-A2CE-E0290FFA7BB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4467E8F-BE2C-49E2-8D1B-D852FFF97C4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3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3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3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272B9C3D-D33B-433B-8DF4-4B72F174E2C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1ED3120F-C6A6-4D1F-BA2C-279D74FFB15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5FAB6939-1548-4639-AE66-3E15996147A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EDE5A0BB-9FE5-4918-90D6-4D2ECB916BD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9E7ED31B-E44E-4E19-89E6-37F1F5517CC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7852F2E3-94D3-4DE4-B063-4787CAE68FA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1F1482A0-9500-447C-93D2-A0E7A21EFE8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8C11793F-3C0F-41F0-A1CE-F7605A0EBB8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5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212DC379-3C88-47D9-BD39-DB793A2450F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404510BD-635B-4247-812F-D3A9C4CA656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2716FDCF-2D07-4B6B-B029-95EEA23662B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6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204C04A4-8C40-4B7F-9156-E71C130E4F4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6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E0101B25-8A73-418C-B535-55968F5B3E9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7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7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7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7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7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07F3E443-2692-420D-B4DC-87090FF9418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B44233FA-2526-41D5-8D2B-A79862BDD3C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7071BCB7-5154-496D-AB9A-E13EC105B98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7237D2A6-9C37-4352-8E11-5A74EA30E9C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DE3194EA-CEFB-4717-A899-B8E803AC330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F4DA4F3E-8BEA-4441-A8F1-7A978ADC3F9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E8967FE0-C55C-46EF-A9E1-0450A1E83B5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E2999547-6BAD-4DBA-90C7-15F628004E0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69013264-19DD-496C-BD57-4CD9BD6B868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0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7881837C-3F5F-490E-8AC7-684926F606D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CFD44FBB-6240-4721-BCAC-DCF05C06B31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0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A7C32583-4664-4675-A4EF-028B6D1A18F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9D95D1F9-09BF-4FF5-8E47-D113C517972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2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2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9FC65B24-9908-4518-8FAA-2C622F6DDD5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ED44876E-A913-43FF-96DC-E6C2078CD76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CAAAF328-9A1E-483D-B982-3D9935A0A63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FBC89F1B-6391-433F-A49C-38F61A506DE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8858B0E0-C3A7-4CAF-A659-62E951A9A03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65BED6D1-ED0B-4ECF-A6E3-7DAFE70D044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32F246B0-0EF1-479A-AD56-A6C73C9108A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042C1750-3045-4DFA-9BEA-D34204FB66E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5C03158E-387D-4A32-A289-A936490035D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4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05A7F0FF-11D6-4A65-B72F-CCA179FEE1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39D533D8-42E4-49A5-AF45-EFFBA2AFB86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5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77AE0CDD-A4A0-4AB7-9D29-ACA1A813FF6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5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E6F0A49E-44A2-489D-BBC4-06B4CD53169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6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6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6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6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6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791E871F-0BCA-4498-B970-A2C8211AB2A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8CD9F615-19D5-419A-BB8D-762309121DA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479366C2-3C31-49D5-9B14-2F2C79FF514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C4DA39EF-0FB5-4867-BC02-01029C58E4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E2D1E540-7347-41C2-8CFC-B970451BFBC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BCA4972A-7A3E-488B-A803-FB56C087632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BBBE004F-2325-4C03-886B-52F7191B5C0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33BDD6B8-43AE-43E6-ACCC-CE3C54347C4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05F0D9A7-C8EE-4833-821E-A6236DDC340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5C7A6D3C-D218-4264-8020-ADBDD667C0B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9B7033FD-3AEB-4F3C-B86C-D78A15BC517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9BE64083-205E-4F98-A64B-62A010F4C1F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28E12331-09B7-4E47-AAC6-C8431D5864E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779635CC-42D7-4D34-9AEA-10C2E36A5C5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C057A917-B6F9-46AA-A39D-851EDD80508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BF016A0F-31D0-47B7-BA10-F2177BDE402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3741E067-DDC4-4511-A3B4-E7CF43ADC6D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20F9F7F2-B585-4C58-9704-EF7F27E16D7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4960C97B-1065-439A-99D8-DE8A727666D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AB089F87-2B5C-41DE-A11E-DB15DC0A1F4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87B3E1A2-978C-4F50-9B02-BEC01570FFB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779751A8-E45C-437C-B8A2-89D7BCB35D5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3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B06EDBE5-0104-44D6-9E67-6AF352AAE6B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F2E97B02-C66B-463B-8CE6-486543B6BF2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4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A5A34A06-7EE2-47B5-A9E5-A283C6D65BA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4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661E63FF-B05C-40C2-80E5-CD434D2F880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5C95217-4C26-41DA-A10D-529F708DDA8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DA3862F2-2DF1-48C1-9847-FFB644E7049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4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4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5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5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5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AE924C56-AB24-4C60-9964-626A52D5EA8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D8731EDF-9CC5-4C18-8A4D-B535D1E5C04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2CC54BC4-4C79-45B6-AB23-777DCAE6607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EC106EA5-2C73-4AD5-A68D-7192335D990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BCEF1CA3-C155-4638-B7ED-040D3813B5F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F5ADBBED-45F3-402F-BCCF-3F3DD94151D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AF44B5B4-9394-48B3-92E3-6D7CE41585A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CF98B3E9-8755-46CC-B20E-F8DDF6142A3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7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2BD05B30-7A19-49C4-B4E3-F80DDBFFDE3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E55FA0DD-23CD-44E6-8408-D3656CC81AC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ABD53C32-B838-408B-B92B-B070F8D20DF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8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A8C1E9B3-9967-43E8-9F31-62D50DC039D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4F605067-0534-460A-9D28-B26AB7CA041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9E324E10-86CD-4898-B632-C19B47616AF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3E192494-ED51-4401-BDBF-CFC99ED405C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8F8E600B-6BBE-446F-817F-CED5F2FEF9C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1F8C5EA8-4737-49DF-A97A-A78C25F5EE1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1EF58530-82DF-4A19-98DC-EC767858630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A83753CD-4BD3-4F74-889E-26549E05407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FFB42C2F-F583-4894-BC41-8226483E148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68AAB691-6B36-4C8E-AE7E-714624A5EC2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6BD5B0A2-2E28-437E-9782-58C355775D9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15314143-B12B-437F-870D-B43BBE427A0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E960405D-3F85-4E11-91BB-6D66ED1A121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F20E80B2-8BE6-45FD-926C-F72CD1C24C3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575DF3AB-AAB6-4342-8425-31169C42E70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BFF23D7F-BA80-439F-B1AA-24127EE68D4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81E1D508-FCB4-4C77-9A0B-47B78EFD0C9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8FA14BF7-33FA-4166-B7C3-B31307E15FD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EA2D36AA-6D0F-4E65-8BFD-D6B0E1A6A72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5158F24E-9144-46BF-BE0A-28C6512C0DB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790C8FAB-A9FC-4EAC-B462-5F8428564B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87686E04-90A3-4877-8D8E-2C36DD349DE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2943D034-0146-4413-8142-9F69019F6CF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67717A64-4C39-4B92-8D65-785B4CEA088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A4F132C8-C45E-451F-9FEE-AE9A48551F4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ECC36CBF-4F8A-4FB3-B0D8-03BE9301330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55BCE832-9CEC-4BC0-B997-DF9AAF258F2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3771BECA-1E6E-4A7B-8B72-C4B8F5C0BD0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6C86A6FA-122D-4F6A-B33F-20EC23C26A4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3193F4CC-406A-44E4-A83B-3F169F84D19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0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45C7984F-325E-4359-8477-186FC9D7BAB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C32612C5-9886-4B1E-9E6A-D6B2393F7AE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47DF1181-B471-477C-900B-93A8186D8E0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A64E553E-FC26-49F1-AAB5-ACB302B01AC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27FE8569-CF5B-49CF-B89C-FC86A88EEF4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9E8A7637-590E-42E2-9941-6D492CFF572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732BB640-C140-45F5-8DD8-9DE9A4FD257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1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4A3E11DF-2FB0-442A-ABA3-6023214D4C8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21B42E76-08EA-4144-9A46-F3E4B80FBC9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E34FDBF4-DE11-48B8-BD4F-B3CD339DAB2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48CFABD8-A898-4EE6-9744-DFDD40D583D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3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3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3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3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3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7EBC560F-4280-48E3-A0BD-07FBC1C8D1B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74331E4C-E2FF-4E75-9A41-87D35E69D2F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CC34E027-2AA9-47BE-BEB8-78426D9DC00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AFCF0C6F-AE3F-4799-8D03-125B33116D6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92B9E010-9EFD-4EA9-9204-45C90C14326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2BA124A5-80CB-4088-ABDE-2A063FFC063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0A991155-F061-4EC4-BB8A-6EB1E03C04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C77EF505-8A93-419A-9C27-97F9BCAD8DB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33B8DD5D-AA89-4123-80DE-60F86ACE0EC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6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8EB80399-42B1-4159-BA73-0B3B6CFC602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A8B11D4B-0765-4CF2-9F81-7BE49AC86AD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7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7A2EB1FA-9A75-46B0-AA3C-BFE885702AF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7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1E8F657E-CB40-454B-9780-FC0203B655B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E45E7F5A-A32F-4F9F-9519-221C0CD108F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8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8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8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8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8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948DE901-84B2-4124-86BF-DD2FFC9CE4F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ED1660B6-2B3C-4113-B2E2-157EE022EB9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A18EB311-285C-4572-9DAE-104785660F4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44CF2A2A-896E-4A19-B2AB-203DE9B39F7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4C356704-DDA7-48B7-95AD-1976C5E4F05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D06844FB-825D-4B7B-9E4D-9B339D5B191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33389A83-1E80-4B1F-86C4-C6477BAE676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8E3DFC19-172B-4F53-9CF5-ABCA522C354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0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A4608DA1-7D46-4B1C-A79D-2BF3DACCA93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F0CCA686-1747-48E9-9FB1-0D79FC57269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07F5CAF-C064-4FCB-B530-2196A49DE45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1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86CEB94E-0A5E-4EDA-9913-DA267F29076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0B852051-DEE9-4682-BB9E-1E4EF0078CC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723C79B6-BBC7-417C-8E9F-A02740B5526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C2FE5E8F-DFE6-461A-8493-54F0CC551A7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3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5A7AC0C6-3CCF-4118-B391-1B290AF8328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F44F303B-4116-47D5-A60B-8B2765AC0C4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E29BE38B-FC03-4937-84C0-12A9A77A839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90EEBB26-9FF3-4596-841B-B38F9C4C695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DD27C9B0-CC98-4272-A2A5-393E9B4334F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14AB96E8-EEFD-4A3C-A083-25EA677BE43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456CAD2C-CF87-4293-9FF3-DA6CD4C35A8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5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722C75C3-979B-4BAC-B890-D9357DA3561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D0820858-803D-4F82-987B-8054BAD023A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5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A7F965CF-346C-460C-BBF5-70297A4BFB7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8B49DCAE-1693-468E-B1E7-AC8A0CBADF2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7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FAD57ECC-F0F5-403E-936C-1D8F2EF3FFA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7454F469-7C8B-42BE-9808-7D726E55B5F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07C2539C-D65B-45A6-9022-1DEE65055E0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EECAEBFC-3F39-4532-B7B1-09F4D2FFBC4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E1B13329-715F-4860-A796-58948046720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9C775C7A-A045-4DDE-9260-EE654EAEAC0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C23DD5B0-8771-42C9-B5DF-12A71A2BA64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DE184558-03A6-4F33-96D2-065A13A2B59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2CD11187-2BAB-4D8E-9083-2283E974985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B511A0C7-D21C-41F9-B4E4-644A8DF1936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F14B0CF2-07BB-431C-92DB-D726218EA97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0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26557C04-5322-4775-9CDC-E8FF43FC0C6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0B1325A7-017A-4DD9-9BDC-F5A6F471596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1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1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1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1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1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A0B1C832-5594-468F-9524-080FBD5896E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6CF1A4ED-2842-4ABF-AC4A-4EB8614096B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5C683C90-007D-40A5-BA33-6581EBA43C4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0EBC7F9D-3EF9-4765-A947-AD805BA8657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6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6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0.xml"/><Relationship Id="rId2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9.xml"/><Relationship Id="rId5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8.xml"/><Relationship Id="rId4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7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8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2.xml"/><Relationship Id="rId2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51.xml"/><Relationship Id="rId5" Type="http://schemas.openxmlformats.org/officeDocument/2006/relationships/slideLayout" Target="../slideLayouts/slideLayout245.xml"/><Relationship Id="rId10" Type="http://schemas.openxmlformats.org/officeDocument/2006/relationships/slideLayout" Target="../slideLayouts/slideLayout250.xml"/><Relationship Id="rId4" Type="http://schemas.openxmlformats.org/officeDocument/2006/relationships/slideLayout" Target="../slideLayouts/slideLayout244.xml"/><Relationship Id="rId9" Type="http://schemas.openxmlformats.org/officeDocument/2006/relationships/slideLayout" Target="../slideLayouts/slideLayout24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0.xml"/><Relationship Id="rId13" Type="http://schemas.openxmlformats.org/officeDocument/2006/relationships/theme" Target="../theme/theme22.xml"/><Relationship Id="rId3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9.xml"/><Relationship Id="rId12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54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13" Type="http://schemas.openxmlformats.org/officeDocument/2006/relationships/theme" Target="../theme/theme23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4.xml"/><Relationship Id="rId13" Type="http://schemas.openxmlformats.org/officeDocument/2006/relationships/theme" Target="../theme/theme24.xml"/><Relationship Id="rId3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88.xml"/><Relationship Id="rId2" Type="http://schemas.openxmlformats.org/officeDocument/2006/relationships/slideLayout" Target="../slideLayouts/slideLayout278.xml"/><Relationship Id="rId1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7.xml"/><Relationship Id="rId5" Type="http://schemas.openxmlformats.org/officeDocument/2006/relationships/slideLayout" Target="../slideLayouts/slideLayout281.xml"/><Relationship Id="rId10" Type="http://schemas.openxmlformats.org/officeDocument/2006/relationships/slideLayout" Target="../slideLayouts/slideLayout286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6.xml"/><Relationship Id="rId13" Type="http://schemas.openxmlformats.org/officeDocument/2006/relationships/theme" Target="../theme/theme25.xml"/><Relationship Id="rId3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5.xml"/><Relationship Id="rId12" Type="http://schemas.openxmlformats.org/officeDocument/2006/relationships/slideLayout" Target="../slideLayouts/slideLayout300.xml"/><Relationship Id="rId2" Type="http://schemas.openxmlformats.org/officeDocument/2006/relationships/slideLayout" Target="../slideLayouts/slideLayout290.xml"/><Relationship Id="rId1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4.xml"/><Relationship Id="rId11" Type="http://schemas.openxmlformats.org/officeDocument/2006/relationships/slideLayout" Target="../slideLayouts/slideLayout299.xml"/><Relationship Id="rId5" Type="http://schemas.openxmlformats.org/officeDocument/2006/relationships/slideLayout" Target="../slideLayouts/slideLayout293.xml"/><Relationship Id="rId10" Type="http://schemas.openxmlformats.org/officeDocument/2006/relationships/slideLayout" Target="../slideLayouts/slideLayout298.xml"/><Relationship Id="rId4" Type="http://schemas.openxmlformats.org/officeDocument/2006/relationships/slideLayout" Target="../slideLayouts/slideLayout292.xml"/><Relationship Id="rId9" Type="http://schemas.openxmlformats.org/officeDocument/2006/relationships/slideLayout" Target="../slideLayouts/slideLayout297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8.xml"/><Relationship Id="rId13" Type="http://schemas.openxmlformats.org/officeDocument/2006/relationships/theme" Target="../theme/theme26.xml"/><Relationship Id="rId3" Type="http://schemas.openxmlformats.org/officeDocument/2006/relationships/slideLayout" Target="../slideLayouts/slideLayout303.xml"/><Relationship Id="rId7" Type="http://schemas.openxmlformats.org/officeDocument/2006/relationships/slideLayout" Target="../slideLayouts/slideLayout307.xml"/><Relationship Id="rId12" Type="http://schemas.openxmlformats.org/officeDocument/2006/relationships/slideLayout" Target="../slideLayouts/slideLayout312.xml"/><Relationship Id="rId2" Type="http://schemas.openxmlformats.org/officeDocument/2006/relationships/slideLayout" Target="../slideLayouts/slideLayout302.xml"/><Relationship Id="rId1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9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0.xml"/><Relationship Id="rId13" Type="http://schemas.openxmlformats.org/officeDocument/2006/relationships/theme" Target="../theme/theme27.xml"/><Relationship Id="rId3" Type="http://schemas.openxmlformats.org/officeDocument/2006/relationships/slideLayout" Target="../slideLayouts/slideLayout315.xml"/><Relationship Id="rId7" Type="http://schemas.openxmlformats.org/officeDocument/2006/relationships/slideLayout" Target="../slideLayouts/slideLayout319.xml"/><Relationship Id="rId12" Type="http://schemas.openxmlformats.org/officeDocument/2006/relationships/slideLayout" Target="../slideLayouts/slideLayout324.xml"/><Relationship Id="rId2" Type="http://schemas.openxmlformats.org/officeDocument/2006/relationships/slideLayout" Target="../slideLayouts/slideLayout314.xml"/><Relationship Id="rId1" Type="http://schemas.openxmlformats.org/officeDocument/2006/relationships/slideLayout" Target="../slideLayouts/slideLayout313.xml"/><Relationship Id="rId6" Type="http://schemas.openxmlformats.org/officeDocument/2006/relationships/slideLayout" Target="../slideLayouts/slideLayout318.xml"/><Relationship Id="rId11" Type="http://schemas.openxmlformats.org/officeDocument/2006/relationships/slideLayout" Target="../slideLayouts/slideLayout323.xml"/><Relationship Id="rId5" Type="http://schemas.openxmlformats.org/officeDocument/2006/relationships/slideLayout" Target="../slideLayouts/slideLayout317.xml"/><Relationship Id="rId10" Type="http://schemas.openxmlformats.org/officeDocument/2006/relationships/slideLayout" Target="../slideLayouts/slideLayout322.xml"/><Relationship Id="rId4" Type="http://schemas.openxmlformats.org/officeDocument/2006/relationships/slideLayout" Target="../slideLayouts/slideLayout316.xml"/><Relationship Id="rId9" Type="http://schemas.openxmlformats.org/officeDocument/2006/relationships/slideLayout" Target="../slideLayouts/slideLayout321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2.xml"/><Relationship Id="rId13" Type="http://schemas.openxmlformats.org/officeDocument/2006/relationships/theme" Target="../theme/theme28.xml"/><Relationship Id="rId3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31.xml"/><Relationship Id="rId12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325.xml"/><Relationship Id="rId6" Type="http://schemas.openxmlformats.org/officeDocument/2006/relationships/slideLayout" Target="../slideLayouts/slideLayout330.xml"/><Relationship Id="rId11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329.xml"/><Relationship Id="rId10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28.xml"/><Relationship Id="rId9" Type="http://schemas.openxmlformats.org/officeDocument/2006/relationships/slideLayout" Target="../slideLayouts/slideLayout333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4.xml"/><Relationship Id="rId13" Type="http://schemas.openxmlformats.org/officeDocument/2006/relationships/theme" Target="../theme/theme29.xml"/><Relationship Id="rId3" Type="http://schemas.openxmlformats.org/officeDocument/2006/relationships/slideLayout" Target="../slideLayouts/slideLayout339.xml"/><Relationship Id="rId7" Type="http://schemas.openxmlformats.org/officeDocument/2006/relationships/slideLayout" Target="../slideLayouts/slideLayout343.xml"/><Relationship Id="rId12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38.xml"/><Relationship Id="rId1" Type="http://schemas.openxmlformats.org/officeDocument/2006/relationships/slideLayout" Target="../slideLayouts/slideLayout337.xml"/><Relationship Id="rId6" Type="http://schemas.openxmlformats.org/officeDocument/2006/relationships/slideLayout" Target="../slideLayouts/slideLayout342.xml"/><Relationship Id="rId11" Type="http://schemas.openxmlformats.org/officeDocument/2006/relationships/slideLayout" Target="../slideLayouts/slideLayout347.xml"/><Relationship Id="rId5" Type="http://schemas.openxmlformats.org/officeDocument/2006/relationships/slideLayout" Target="../slideLayouts/slideLayout341.xml"/><Relationship Id="rId10" Type="http://schemas.openxmlformats.org/officeDocument/2006/relationships/slideLayout" Target="../slideLayouts/slideLayout346.xml"/><Relationship Id="rId4" Type="http://schemas.openxmlformats.org/officeDocument/2006/relationships/slideLayout" Target="../slideLayouts/slideLayout340.xml"/><Relationship Id="rId9" Type="http://schemas.openxmlformats.org/officeDocument/2006/relationships/slideLayout" Target="../slideLayouts/slideLayout3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6.xml"/><Relationship Id="rId13" Type="http://schemas.openxmlformats.org/officeDocument/2006/relationships/theme" Target="../theme/theme30.xml"/><Relationship Id="rId3" Type="http://schemas.openxmlformats.org/officeDocument/2006/relationships/slideLayout" Target="../slideLayouts/slideLayout351.xml"/><Relationship Id="rId7" Type="http://schemas.openxmlformats.org/officeDocument/2006/relationships/slideLayout" Target="../slideLayouts/slideLayout355.xml"/><Relationship Id="rId12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50.xml"/><Relationship Id="rId1" Type="http://schemas.openxmlformats.org/officeDocument/2006/relationships/slideLayout" Target="../slideLayouts/slideLayout349.xml"/><Relationship Id="rId6" Type="http://schemas.openxmlformats.org/officeDocument/2006/relationships/slideLayout" Target="../slideLayouts/slideLayout354.xml"/><Relationship Id="rId11" Type="http://schemas.openxmlformats.org/officeDocument/2006/relationships/slideLayout" Target="../slideLayouts/slideLayout359.xml"/><Relationship Id="rId5" Type="http://schemas.openxmlformats.org/officeDocument/2006/relationships/slideLayout" Target="../slideLayouts/slideLayout353.xml"/><Relationship Id="rId10" Type="http://schemas.openxmlformats.org/officeDocument/2006/relationships/slideLayout" Target="../slideLayouts/slideLayout358.xml"/><Relationship Id="rId4" Type="http://schemas.openxmlformats.org/officeDocument/2006/relationships/slideLayout" Target="../slideLayouts/slideLayout352.xml"/><Relationship Id="rId9" Type="http://schemas.openxmlformats.org/officeDocument/2006/relationships/slideLayout" Target="../slideLayouts/slideLayout357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8.xml"/><Relationship Id="rId13" Type="http://schemas.openxmlformats.org/officeDocument/2006/relationships/theme" Target="../theme/theme31.xml"/><Relationship Id="rId3" Type="http://schemas.openxmlformats.org/officeDocument/2006/relationships/slideLayout" Target="../slideLayouts/slideLayout363.xml"/><Relationship Id="rId7" Type="http://schemas.openxmlformats.org/officeDocument/2006/relationships/slideLayout" Target="../slideLayouts/slideLayout367.xml"/><Relationship Id="rId12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62.xml"/><Relationship Id="rId1" Type="http://schemas.openxmlformats.org/officeDocument/2006/relationships/slideLayout" Target="../slideLayouts/slideLayout361.xml"/><Relationship Id="rId6" Type="http://schemas.openxmlformats.org/officeDocument/2006/relationships/slideLayout" Target="../slideLayouts/slideLayout366.xml"/><Relationship Id="rId11" Type="http://schemas.openxmlformats.org/officeDocument/2006/relationships/slideLayout" Target="../slideLayouts/slideLayout371.xml"/><Relationship Id="rId5" Type="http://schemas.openxmlformats.org/officeDocument/2006/relationships/slideLayout" Target="../slideLayouts/slideLayout365.xml"/><Relationship Id="rId10" Type="http://schemas.openxmlformats.org/officeDocument/2006/relationships/slideLayout" Target="../slideLayouts/slideLayout370.xml"/><Relationship Id="rId4" Type="http://schemas.openxmlformats.org/officeDocument/2006/relationships/slideLayout" Target="../slideLayouts/slideLayout364.xml"/><Relationship Id="rId9" Type="http://schemas.openxmlformats.org/officeDocument/2006/relationships/slideLayout" Target="../slideLayouts/slideLayout369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0.xml"/><Relationship Id="rId13" Type="http://schemas.openxmlformats.org/officeDocument/2006/relationships/theme" Target="../theme/theme32.xml"/><Relationship Id="rId3" Type="http://schemas.openxmlformats.org/officeDocument/2006/relationships/slideLayout" Target="../slideLayouts/slideLayout375.xml"/><Relationship Id="rId7" Type="http://schemas.openxmlformats.org/officeDocument/2006/relationships/slideLayout" Target="../slideLayouts/slideLayout379.xml"/><Relationship Id="rId12" Type="http://schemas.openxmlformats.org/officeDocument/2006/relationships/slideLayout" Target="../slideLayouts/slideLayout384.xml"/><Relationship Id="rId2" Type="http://schemas.openxmlformats.org/officeDocument/2006/relationships/slideLayout" Target="../slideLayouts/slideLayout374.xml"/><Relationship Id="rId1" Type="http://schemas.openxmlformats.org/officeDocument/2006/relationships/slideLayout" Target="../slideLayouts/slideLayout373.xml"/><Relationship Id="rId6" Type="http://schemas.openxmlformats.org/officeDocument/2006/relationships/slideLayout" Target="../slideLayouts/slideLayout378.xml"/><Relationship Id="rId11" Type="http://schemas.openxmlformats.org/officeDocument/2006/relationships/slideLayout" Target="../slideLayouts/slideLayout383.xml"/><Relationship Id="rId5" Type="http://schemas.openxmlformats.org/officeDocument/2006/relationships/slideLayout" Target="../slideLayouts/slideLayout377.xml"/><Relationship Id="rId10" Type="http://schemas.openxmlformats.org/officeDocument/2006/relationships/slideLayout" Target="../slideLayouts/slideLayout382.xml"/><Relationship Id="rId4" Type="http://schemas.openxmlformats.org/officeDocument/2006/relationships/slideLayout" Target="../slideLayouts/slideLayout376.xml"/><Relationship Id="rId9" Type="http://schemas.openxmlformats.org/officeDocument/2006/relationships/slideLayout" Target="../slideLayouts/slideLayout381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2.xml"/><Relationship Id="rId13" Type="http://schemas.openxmlformats.org/officeDocument/2006/relationships/theme" Target="../theme/theme33.xml"/><Relationship Id="rId3" Type="http://schemas.openxmlformats.org/officeDocument/2006/relationships/slideLayout" Target="../slideLayouts/slideLayout387.xml"/><Relationship Id="rId7" Type="http://schemas.openxmlformats.org/officeDocument/2006/relationships/slideLayout" Target="../slideLayouts/slideLayout391.xml"/><Relationship Id="rId12" Type="http://schemas.openxmlformats.org/officeDocument/2006/relationships/slideLayout" Target="../slideLayouts/slideLayout396.xml"/><Relationship Id="rId2" Type="http://schemas.openxmlformats.org/officeDocument/2006/relationships/slideLayout" Target="../slideLayouts/slideLayout386.xml"/><Relationship Id="rId1" Type="http://schemas.openxmlformats.org/officeDocument/2006/relationships/slideLayout" Target="../slideLayouts/slideLayout385.xml"/><Relationship Id="rId6" Type="http://schemas.openxmlformats.org/officeDocument/2006/relationships/slideLayout" Target="../slideLayouts/slideLayout390.xml"/><Relationship Id="rId11" Type="http://schemas.openxmlformats.org/officeDocument/2006/relationships/slideLayout" Target="../slideLayouts/slideLayout395.xml"/><Relationship Id="rId5" Type="http://schemas.openxmlformats.org/officeDocument/2006/relationships/slideLayout" Target="../slideLayouts/slideLayout389.xml"/><Relationship Id="rId10" Type="http://schemas.openxmlformats.org/officeDocument/2006/relationships/slideLayout" Target="../slideLayouts/slideLayout394.xml"/><Relationship Id="rId4" Type="http://schemas.openxmlformats.org/officeDocument/2006/relationships/slideLayout" Target="../slideLayouts/slideLayout388.xml"/><Relationship Id="rId9" Type="http://schemas.openxmlformats.org/officeDocument/2006/relationships/slideLayout" Target="../slideLayouts/slideLayout393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4.xml"/><Relationship Id="rId13" Type="http://schemas.openxmlformats.org/officeDocument/2006/relationships/theme" Target="../theme/theme34.xml"/><Relationship Id="rId3" Type="http://schemas.openxmlformats.org/officeDocument/2006/relationships/slideLayout" Target="../slideLayouts/slideLayout399.xml"/><Relationship Id="rId7" Type="http://schemas.openxmlformats.org/officeDocument/2006/relationships/slideLayout" Target="../slideLayouts/slideLayout403.xml"/><Relationship Id="rId12" Type="http://schemas.openxmlformats.org/officeDocument/2006/relationships/slideLayout" Target="../slideLayouts/slideLayout408.xml"/><Relationship Id="rId2" Type="http://schemas.openxmlformats.org/officeDocument/2006/relationships/slideLayout" Target="../slideLayouts/slideLayout398.xml"/><Relationship Id="rId1" Type="http://schemas.openxmlformats.org/officeDocument/2006/relationships/slideLayout" Target="../slideLayouts/slideLayout397.xml"/><Relationship Id="rId6" Type="http://schemas.openxmlformats.org/officeDocument/2006/relationships/slideLayout" Target="../slideLayouts/slideLayout402.xml"/><Relationship Id="rId11" Type="http://schemas.openxmlformats.org/officeDocument/2006/relationships/slideLayout" Target="../slideLayouts/slideLayout407.xml"/><Relationship Id="rId5" Type="http://schemas.openxmlformats.org/officeDocument/2006/relationships/slideLayout" Target="../slideLayouts/slideLayout401.xml"/><Relationship Id="rId10" Type="http://schemas.openxmlformats.org/officeDocument/2006/relationships/slideLayout" Target="../slideLayouts/slideLayout406.xml"/><Relationship Id="rId4" Type="http://schemas.openxmlformats.org/officeDocument/2006/relationships/slideLayout" Target="../slideLayouts/slideLayout400.xml"/><Relationship Id="rId9" Type="http://schemas.openxmlformats.org/officeDocument/2006/relationships/slideLayout" Target="../slideLayouts/slideLayout405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6.xml"/><Relationship Id="rId13" Type="http://schemas.openxmlformats.org/officeDocument/2006/relationships/theme" Target="../theme/theme35.xml"/><Relationship Id="rId3" Type="http://schemas.openxmlformats.org/officeDocument/2006/relationships/slideLayout" Target="../slideLayouts/slideLayout411.xml"/><Relationship Id="rId7" Type="http://schemas.openxmlformats.org/officeDocument/2006/relationships/slideLayout" Target="../slideLayouts/slideLayout415.xml"/><Relationship Id="rId12" Type="http://schemas.openxmlformats.org/officeDocument/2006/relationships/slideLayout" Target="../slideLayouts/slideLayout420.xml"/><Relationship Id="rId2" Type="http://schemas.openxmlformats.org/officeDocument/2006/relationships/slideLayout" Target="../slideLayouts/slideLayout410.xml"/><Relationship Id="rId1" Type="http://schemas.openxmlformats.org/officeDocument/2006/relationships/slideLayout" Target="../slideLayouts/slideLayout409.xml"/><Relationship Id="rId6" Type="http://schemas.openxmlformats.org/officeDocument/2006/relationships/slideLayout" Target="../slideLayouts/slideLayout414.xml"/><Relationship Id="rId11" Type="http://schemas.openxmlformats.org/officeDocument/2006/relationships/slideLayout" Target="../slideLayouts/slideLayout419.xml"/><Relationship Id="rId5" Type="http://schemas.openxmlformats.org/officeDocument/2006/relationships/slideLayout" Target="../slideLayouts/slideLayout413.xml"/><Relationship Id="rId10" Type="http://schemas.openxmlformats.org/officeDocument/2006/relationships/slideLayout" Target="../slideLayouts/slideLayout418.xml"/><Relationship Id="rId4" Type="http://schemas.openxmlformats.org/officeDocument/2006/relationships/slideLayout" Target="../slideLayouts/slideLayout412.xml"/><Relationship Id="rId9" Type="http://schemas.openxmlformats.org/officeDocument/2006/relationships/slideLayout" Target="../slideLayouts/slideLayout417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8.xml"/><Relationship Id="rId13" Type="http://schemas.openxmlformats.org/officeDocument/2006/relationships/theme" Target="../theme/theme36.xml"/><Relationship Id="rId3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32.xml"/><Relationship Id="rId2" Type="http://schemas.openxmlformats.org/officeDocument/2006/relationships/slideLayout" Target="../slideLayouts/slideLayout422.xml"/><Relationship Id="rId1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31.xml"/><Relationship Id="rId5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30.xml"/><Relationship Id="rId4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9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0.xml"/><Relationship Id="rId13" Type="http://schemas.openxmlformats.org/officeDocument/2006/relationships/theme" Target="../theme/theme37.xml"/><Relationship Id="rId3" Type="http://schemas.openxmlformats.org/officeDocument/2006/relationships/slideLayout" Target="../slideLayouts/slideLayout435.xml"/><Relationship Id="rId7" Type="http://schemas.openxmlformats.org/officeDocument/2006/relationships/slideLayout" Target="../slideLayouts/slideLayout439.xml"/><Relationship Id="rId12" Type="http://schemas.openxmlformats.org/officeDocument/2006/relationships/slideLayout" Target="../slideLayouts/slideLayout444.xml"/><Relationship Id="rId2" Type="http://schemas.openxmlformats.org/officeDocument/2006/relationships/slideLayout" Target="../slideLayouts/slideLayout434.xml"/><Relationship Id="rId1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8.xml"/><Relationship Id="rId11" Type="http://schemas.openxmlformats.org/officeDocument/2006/relationships/slideLayout" Target="../slideLayouts/slideLayout443.xml"/><Relationship Id="rId5" Type="http://schemas.openxmlformats.org/officeDocument/2006/relationships/slideLayout" Target="../slideLayouts/slideLayout437.xml"/><Relationship Id="rId10" Type="http://schemas.openxmlformats.org/officeDocument/2006/relationships/slideLayout" Target="../slideLayouts/slideLayout442.xml"/><Relationship Id="rId4" Type="http://schemas.openxmlformats.org/officeDocument/2006/relationships/slideLayout" Target="../slideLayouts/slideLayout436.xml"/><Relationship Id="rId9" Type="http://schemas.openxmlformats.org/officeDocument/2006/relationships/slideLayout" Target="../slideLayouts/slideLayout441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2.xml"/><Relationship Id="rId13" Type="http://schemas.openxmlformats.org/officeDocument/2006/relationships/theme" Target="../theme/theme38.xml"/><Relationship Id="rId3" Type="http://schemas.openxmlformats.org/officeDocument/2006/relationships/slideLayout" Target="../slideLayouts/slideLayout447.xml"/><Relationship Id="rId7" Type="http://schemas.openxmlformats.org/officeDocument/2006/relationships/slideLayout" Target="../slideLayouts/slideLayout451.xml"/><Relationship Id="rId12" Type="http://schemas.openxmlformats.org/officeDocument/2006/relationships/slideLayout" Target="../slideLayouts/slideLayout456.xml"/><Relationship Id="rId2" Type="http://schemas.openxmlformats.org/officeDocument/2006/relationships/slideLayout" Target="../slideLayouts/slideLayout446.xml"/><Relationship Id="rId1" Type="http://schemas.openxmlformats.org/officeDocument/2006/relationships/slideLayout" Target="../slideLayouts/slideLayout445.xml"/><Relationship Id="rId6" Type="http://schemas.openxmlformats.org/officeDocument/2006/relationships/slideLayout" Target="../slideLayouts/slideLayout450.xml"/><Relationship Id="rId11" Type="http://schemas.openxmlformats.org/officeDocument/2006/relationships/slideLayout" Target="../slideLayouts/slideLayout455.xml"/><Relationship Id="rId5" Type="http://schemas.openxmlformats.org/officeDocument/2006/relationships/slideLayout" Target="../slideLayouts/slideLayout449.xml"/><Relationship Id="rId10" Type="http://schemas.openxmlformats.org/officeDocument/2006/relationships/slideLayout" Target="../slideLayouts/slideLayout454.xml"/><Relationship Id="rId4" Type="http://schemas.openxmlformats.org/officeDocument/2006/relationships/slideLayout" Target="../slideLayouts/slideLayout448.xml"/><Relationship Id="rId9" Type="http://schemas.openxmlformats.org/officeDocument/2006/relationships/slideLayout" Target="../slideLayouts/slideLayout453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4.xml"/><Relationship Id="rId13" Type="http://schemas.openxmlformats.org/officeDocument/2006/relationships/theme" Target="../theme/theme39.xml"/><Relationship Id="rId3" Type="http://schemas.openxmlformats.org/officeDocument/2006/relationships/slideLayout" Target="../slideLayouts/slideLayout459.xml"/><Relationship Id="rId7" Type="http://schemas.openxmlformats.org/officeDocument/2006/relationships/slideLayout" Target="../slideLayouts/slideLayout463.xml"/><Relationship Id="rId12" Type="http://schemas.openxmlformats.org/officeDocument/2006/relationships/slideLayout" Target="../slideLayouts/slideLayout468.xml"/><Relationship Id="rId2" Type="http://schemas.openxmlformats.org/officeDocument/2006/relationships/slideLayout" Target="../slideLayouts/slideLayout458.xml"/><Relationship Id="rId1" Type="http://schemas.openxmlformats.org/officeDocument/2006/relationships/slideLayout" Target="../slideLayouts/slideLayout457.xml"/><Relationship Id="rId6" Type="http://schemas.openxmlformats.org/officeDocument/2006/relationships/slideLayout" Target="../slideLayouts/slideLayout462.xml"/><Relationship Id="rId11" Type="http://schemas.openxmlformats.org/officeDocument/2006/relationships/slideLayout" Target="../slideLayouts/slideLayout467.xml"/><Relationship Id="rId5" Type="http://schemas.openxmlformats.org/officeDocument/2006/relationships/slideLayout" Target="../slideLayouts/slideLayout461.xml"/><Relationship Id="rId10" Type="http://schemas.openxmlformats.org/officeDocument/2006/relationships/slideLayout" Target="../slideLayouts/slideLayout466.xml"/><Relationship Id="rId4" Type="http://schemas.openxmlformats.org/officeDocument/2006/relationships/slideLayout" Target="../slideLayouts/slideLayout460.xml"/><Relationship Id="rId9" Type="http://schemas.openxmlformats.org/officeDocument/2006/relationships/slideLayout" Target="../slideLayouts/slideLayout46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6.xml"/><Relationship Id="rId13" Type="http://schemas.openxmlformats.org/officeDocument/2006/relationships/theme" Target="../theme/theme40.xml"/><Relationship Id="rId3" Type="http://schemas.openxmlformats.org/officeDocument/2006/relationships/slideLayout" Target="../slideLayouts/slideLayout471.xml"/><Relationship Id="rId7" Type="http://schemas.openxmlformats.org/officeDocument/2006/relationships/slideLayout" Target="../slideLayouts/slideLayout475.xml"/><Relationship Id="rId12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70.xml"/><Relationship Id="rId1" Type="http://schemas.openxmlformats.org/officeDocument/2006/relationships/slideLayout" Target="../slideLayouts/slideLayout469.xml"/><Relationship Id="rId6" Type="http://schemas.openxmlformats.org/officeDocument/2006/relationships/slideLayout" Target="../slideLayouts/slideLayout474.xml"/><Relationship Id="rId11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73.xml"/><Relationship Id="rId10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2.xml"/><Relationship Id="rId9" Type="http://schemas.openxmlformats.org/officeDocument/2006/relationships/slideLayout" Target="../slideLayouts/slideLayout477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8.xml"/><Relationship Id="rId13" Type="http://schemas.openxmlformats.org/officeDocument/2006/relationships/theme" Target="../theme/theme41.xml"/><Relationship Id="rId3" Type="http://schemas.openxmlformats.org/officeDocument/2006/relationships/slideLayout" Target="../slideLayouts/slideLayout483.xml"/><Relationship Id="rId7" Type="http://schemas.openxmlformats.org/officeDocument/2006/relationships/slideLayout" Target="../slideLayouts/slideLayout487.xml"/><Relationship Id="rId12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82.xml"/><Relationship Id="rId1" Type="http://schemas.openxmlformats.org/officeDocument/2006/relationships/slideLayout" Target="../slideLayouts/slideLayout481.xml"/><Relationship Id="rId6" Type="http://schemas.openxmlformats.org/officeDocument/2006/relationships/slideLayout" Target="../slideLayouts/slideLayout486.xml"/><Relationship Id="rId11" Type="http://schemas.openxmlformats.org/officeDocument/2006/relationships/slideLayout" Target="../slideLayouts/slideLayout491.xml"/><Relationship Id="rId5" Type="http://schemas.openxmlformats.org/officeDocument/2006/relationships/slideLayout" Target="../slideLayouts/slideLayout485.xml"/><Relationship Id="rId10" Type="http://schemas.openxmlformats.org/officeDocument/2006/relationships/slideLayout" Target="../slideLayouts/slideLayout490.xml"/><Relationship Id="rId4" Type="http://schemas.openxmlformats.org/officeDocument/2006/relationships/slideLayout" Target="../slideLayouts/slideLayout484.xml"/><Relationship Id="rId9" Type="http://schemas.openxmlformats.org/officeDocument/2006/relationships/slideLayout" Target="../slideLayouts/slideLayout489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0.xml"/><Relationship Id="rId13" Type="http://schemas.openxmlformats.org/officeDocument/2006/relationships/theme" Target="../theme/theme42.xml"/><Relationship Id="rId3" Type="http://schemas.openxmlformats.org/officeDocument/2006/relationships/slideLayout" Target="../slideLayouts/slideLayout495.xml"/><Relationship Id="rId7" Type="http://schemas.openxmlformats.org/officeDocument/2006/relationships/slideLayout" Target="../slideLayouts/slideLayout499.xml"/><Relationship Id="rId12" Type="http://schemas.openxmlformats.org/officeDocument/2006/relationships/slideLayout" Target="../slideLayouts/slideLayout504.xml"/><Relationship Id="rId2" Type="http://schemas.openxmlformats.org/officeDocument/2006/relationships/slideLayout" Target="../slideLayouts/slideLayout494.xml"/><Relationship Id="rId1" Type="http://schemas.openxmlformats.org/officeDocument/2006/relationships/slideLayout" Target="../slideLayouts/slideLayout493.xml"/><Relationship Id="rId6" Type="http://schemas.openxmlformats.org/officeDocument/2006/relationships/slideLayout" Target="../slideLayouts/slideLayout498.xml"/><Relationship Id="rId11" Type="http://schemas.openxmlformats.org/officeDocument/2006/relationships/slideLayout" Target="../slideLayouts/slideLayout503.xml"/><Relationship Id="rId5" Type="http://schemas.openxmlformats.org/officeDocument/2006/relationships/slideLayout" Target="../slideLayouts/slideLayout497.xml"/><Relationship Id="rId10" Type="http://schemas.openxmlformats.org/officeDocument/2006/relationships/slideLayout" Target="../slideLayouts/slideLayout502.xml"/><Relationship Id="rId4" Type="http://schemas.openxmlformats.org/officeDocument/2006/relationships/slideLayout" Target="../slideLayouts/slideLayout496.xml"/><Relationship Id="rId9" Type="http://schemas.openxmlformats.org/officeDocument/2006/relationships/slideLayout" Target="../slideLayouts/slideLayout501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2.xml"/><Relationship Id="rId13" Type="http://schemas.openxmlformats.org/officeDocument/2006/relationships/theme" Target="../theme/theme43.xml"/><Relationship Id="rId3" Type="http://schemas.openxmlformats.org/officeDocument/2006/relationships/slideLayout" Target="../slideLayouts/slideLayout507.xml"/><Relationship Id="rId7" Type="http://schemas.openxmlformats.org/officeDocument/2006/relationships/slideLayout" Target="../slideLayouts/slideLayout511.xml"/><Relationship Id="rId12" Type="http://schemas.openxmlformats.org/officeDocument/2006/relationships/slideLayout" Target="../slideLayouts/slideLayout516.xml"/><Relationship Id="rId2" Type="http://schemas.openxmlformats.org/officeDocument/2006/relationships/slideLayout" Target="../slideLayouts/slideLayout506.xml"/><Relationship Id="rId1" Type="http://schemas.openxmlformats.org/officeDocument/2006/relationships/slideLayout" Target="../slideLayouts/slideLayout505.xml"/><Relationship Id="rId6" Type="http://schemas.openxmlformats.org/officeDocument/2006/relationships/slideLayout" Target="../slideLayouts/slideLayout510.xml"/><Relationship Id="rId11" Type="http://schemas.openxmlformats.org/officeDocument/2006/relationships/slideLayout" Target="../slideLayouts/slideLayout515.xml"/><Relationship Id="rId5" Type="http://schemas.openxmlformats.org/officeDocument/2006/relationships/slideLayout" Target="../slideLayouts/slideLayout509.xml"/><Relationship Id="rId10" Type="http://schemas.openxmlformats.org/officeDocument/2006/relationships/slideLayout" Target="../slideLayouts/slideLayout514.xml"/><Relationship Id="rId4" Type="http://schemas.openxmlformats.org/officeDocument/2006/relationships/slideLayout" Target="../slideLayouts/slideLayout508.xml"/><Relationship Id="rId9" Type="http://schemas.openxmlformats.org/officeDocument/2006/relationships/slideLayout" Target="../slideLayouts/slideLayout513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4.xml"/><Relationship Id="rId13" Type="http://schemas.openxmlformats.org/officeDocument/2006/relationships/theme" Target="../theme/theme44.xml"/><Relationship Id="rId3" Type="http://schemas.openxmlformats.org/officeDocument/2006/relationships/slideLayout" Target="../slideLayouts/slideLayout519.xml"/><Relationship Id="rId7" Type="http://schemas.openxmlformats.org/officeDocument/2006/relationships/slideLayout" Target="../slideLayouts/slideLayout523.xml"/><Relationship Id="rId12" Type="http://schemas.openxmlformats.org/officeDocument/2006/relationships/slideLayout" Target="../slideLayouts/slideLayout528.xml"/><Relationship Id="rId2" Type="http://schemas.openxmlformats.org/officeDocument/2006/relationships/slideLayout" Target="../slideLayouts/slideLayout518.xml"/><Relationship Id="rId1" Type="http://schemas.openxmlformats.org/officeDocument/2006/relationships/slideLayout" Target="../slideLayouts/slideLayout517.xml"/><Relationship Id="rId6" Type="http://schemas.openxmlformats.org/officeDocument/2006/relationships/slideLayout" Target="../slideLayouts/slideLayout522.xml"/><Relationship Id="rId11" Type="http://schemas.openxmlformats.org/officeDocument/2006/relationships/slideLayout" Target="../slideLayouts/slideLayout527.xml"/><Relationship Id="rId5" Type="http://schemas.openxmlformats.org/officeDocument/2006/relationships/slideLayout" Target="../slideLayouts/slideLayout521.xml"/><Relationship Id="rId10" Type="http://schemas.openxmlformats.org/officeDocument/2006/relationships/slideLayout" Target="../slideLayouts/slideLayout526.xml"/><Relationship Id="rId4" Type="http://schemas.openxmlformats.org/officeDocument/2006/relationships/slideLayout" Target="../slideLayouts/slideLayout520.xml"/><Relationship Id="rId9" Type="http://schemas.openxmlformats.org/officeDocument/2006/relationships/slideLayout" Target="../slideLayouts/slideLayout525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6.xml"/><Relationship Id="rId13" Type="http://schemas.openxmlformats.org/officeDocument/2006/relationships/theme" Target="../theme/theme45.xml"/><Relationship Id="rId3" Type="http://schemas.openxmlformats.org/officeDocument/2006/relationships/slideLayout" Target="../slideLayouts/slideLayout531.xml"/><Relationship Id="rId7" Type="http://schemas.openxmlformats.org/officeDocument/2006/relationships/slideLayout" Target="../slideLayouts/slideLayout535.xml"/><Relationship Id="rId12" Type="http://schemas.openxmlformats.org/officeDocument/2006/relationships/slideLayout" Target="../slideLayouts/slideLayout540.xml"/><Relationship Id="rId2" Type="http://schemas.openxmlformats.org/officeDocument/2006/relationships/slideLayout" Target="../slideLayouts/slideLayout530.xml"/><Relationship Id="rId1" Type="http://schemas.openxmlformats.org/officeDocument/2006/relationships/slideLayout" Target="../slideLayouts/slideLayout529.xml"/><Relationship Id="rId6" Type="http://schemas.openxmlformats.org/officeDocument/2006/relationships/slideLayout" Target="../slideLayouts/slideLayout534.xml"/><Relationship Id="rId11" Type="http://schemas.openxmlformats.org/officeDocument/2006/relationships/slideLayout" Target="../slideLayouts/slideLayout539.xml"/><Relationship Id="rId5" Type="http://schemas.openxmlformats.org/officeDocument/2006/relationships/slideLayout" Target="../slideLayouts/slideLayout533.xml"/><Relationship Id="rId10" Type="http://schemas.openxmlformats.org/officeDocument/2006/relationships/slideLayout" Target="../slideLayouts/slideLayout538.xml"/><Relationship Id="rId4" Type="http://schemas.openxmlformats.org/officeDocument/2006/relationships/slideLayout" Target="../slideLayouts/slideLayout532.xml"/><Relationship Id="rId9" Type="http://schemas.openxmlformats.org/officeDocument/2006/relationships/slideLayout" Target="../slideLayouts/slideLayout537.xml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8.xml"/><Relationship Id="rId13" Type="http://schemas.openxmlformats.org/officeDocument/2006/relationships/theme" Target="../theme/theme46.xml"/><Relationship Id="rId3" Type="http://schemas.openxmlformats.org/officeDocument/2006/relationships/slideLayout" Target="../slideLayouts/slideLayout543.xml"/><Relationship Id="rId7" Type="http://schemas.openxmlformats.org/officeDocument/2006/relationships/slideLayout" Target="../slideLayouts/slideLayout547.xml"/><Relationship Id="rId12" Type="http://schemas.openxmlformats.org/officeDocument/2006/relationships/slideLayout" Target="../slideLayouts/slideLayout552.xml"/><Relationship Id="rId2" Type="http://schemas.openxmlformats.org/officeDocument/2006/relationships/slideLayout" Target="../slideLayouts/slideLayout542.xml"/><Relationship Id="rId1" Type="http://schemas.openxmlformats.org/officeDocument/2006/relationships/slideLayout" Target="../slideLayouts/slideLayout541.xml"/><Relationship Id="rId6" Type="http://schemas.openxmlformats.org/officeDocument/2006/relationships/slideLayout" Target="../slideLayouts/slideLayout546.xml"/><Relationship Id="rId11" Type="http://schemas.openxmlformats.org/officeDocument/2006/relationships/slideLayout" Target="../slideLayouts/slideLayout551.xml"/><Relationship Id="rId5" Type="http://schemas.openxmlformats.org/officeDocument/2006/relationships/slideLayout" Target="../slideLayouts/slideLayout545.xml"/><Relationship Id="rId10" Type="http://schemas.openxmlformats.org/officeDocument/2006/relationships/slideLayout" Target="../slideLayouts/slideLayout550.xml"/><Relationship Id="rId4" Type="http://schemas.openxmlformats.org/officeDocument/2006/relationships/slideLayout" Target="../slideLayouts/slideLayout544.xml"/><Relationship Id="rId9" Type="http://schemas.openxmlformats.org/officeDocument/2006/relationships/slideLayout" Target="../slideLayouts/slideLayout549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0.xml"/><Relationship Id="rId13" Type="http://schemas.openxmlformats.org/officeDocument/2006/relationships/theme" Target="../theme/theme47.xml"/><Relationship Id="rId3" Type="http://schemas.openxmlformats.org/officeDocument/2006/relationships/slideLayout" Target="../slideLayouts/slideLayout555.xml"/><Relationship Id="rId7" Type="http://schemas.openxmlformats.org/officeDocument/2006/relationships/slideLayout" Target="../slideLayouts/slideLayout559.xml"/><Relationship Id="rId12" Type="http://schemas.openxmlformats.org/officeDocument/2006/relationships/slideLayout" Target="../slideLayouts/slideLayout564.xml"/><Relationship Id="rId2" Type="http://schemas.openxmlformats.org/officeDocument/2006/relationships/slideLayout" Target="../slideLayouts/slideLayout554.xml"/><Relationship Id="rId1" Type="http://schemas.openxmlformats.org/officeDocument/2006/relationships/slideLayout" Target="../slideLayouts/slideLayout553.xml"/><Relationship Id="rId6" Type="http://schemas.openxmlformats.org/officeDocument/2006/relationships/slideLayout" Target="../slideLayouts/slideLayout558.xml"/><Relationship Id="rId11" Type="http://schemas.openxmlformats.org/officeDocument/2006/relationships/slideLayout" Target="../slideLayouts/slideLayout563.xml"/><Relationship Id="rId5" Type="http://schemas.openxmlformats.org/officeDocument/2006/relationships/slideLayout" Target="../slideLayouts/slideLayout557.xml"/><Relationship Id="rId10" Type="http://schemas.openxmlformats.org/officeDocument/2006/relationships/slideLayout" Target="../slideLayouts/slideLayout562.xml"/><Relationship Id="rId4" Type="http://schemas.openxmlformats.org/officeDocument/2006/relationships/slideLayout" Target="../slideLayouts/slideLayout556.xml"/><Relationship Id="rId9" Type="http://schemas.openxmlformats.org/officeDocument/2006/relationships/slideLayout" Target="../slideLayouts/slideLayout561.xml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2.xml"/><Relationship Id="rId13" Type="http://schemas.openxmlformats.org/officeDocument/2006/relationships/theme" Target="../theme/theme48.xml"/><Relationship Id="rId3" Type="http://schemas.openxmlformats.org/officeDocument/2006/relationships/slideLayout" Target="../slideLayouts/slideLayout567.xml"/><Relationship Id="rId7" Type="http://schemas.openxmlformats.org/officeDocument/2006/relationships/slideLayout" Target="../slideLayouts/slideLayout571.xml"/><Relationship Id="rId12" Type="http://schemas.openxmlformats.org/officeDocument/2006/relationships/slideLayout" Target="../slideLayouts/slideLayout576.xml"/><Relationship Id="rId2" Type="http://schemas.openxmlformats.org/officeDocument/2006/relationships/slideLayout" Target="../slideLayouts/slideLayout566.xml"/><Relationship Id="rId1" Type="http://schemas.openxmlformats.org/officeDocument/2006/relationships/slideLayout" Target="../slideLayouts/slideLayout565.xml"/><Relationship Id="rId6" Type="http://schemas.openxmlformats.org/officeDocument/2006/relationships/slideLayout" Target="../slideLayouts/slideLayout570.xml"/><Relationship Id="rId11" Type="http://schemas.openxmlformats.org/officeDocument/2006/relationships/slideLayout" Target="../slideLayouts/slideLayout575.xml"/><Relationship Id="rId5" Type="http://schemas.openxmlformats.org/officeDocument/2006/relationships/slideLayout" Target="../slideLayouts/slideLayout569.xml"/><Relationship Id="rId10" Type="http://schemas.openxmlformats.org/officeDocument/2006/relationships/slideLayout" Target="../slideLayouts/slideLayout574.xml"/><Relationship Id="rId4" Type="http://schemas.openxmlformats.org/officeDocument/2006/relationships/slideLayout" Target="../slideLayouts/slideLayout568.xml"/><Relationship Id="rId9" Type="http://schemas.openxmlformats.org/officeDocument/2006/relationships/slideLayout" Target="../slideLayouts/slideLayout573.xml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4.xml"/><Relationship Id="rId13" Type="http://schemas.openxmlformats.org/officeDocument/2006/relationships/theme" Target="../theme/theme49.xml"/><Relationship Id="rId3" Type="http://schemas.openxmlformats.org/officeDocument/2006/relationships/slideLayout" Target="../slideLayouts/slideLayout579.xml"/><Relationship Id="rId7" Type="http://schemas.openxmlformats.org/officeDocument/2006/relationships/slideLayout" Target="../slideLayouts/slideLayout583.xml"/><Relationship Id="rId12" Type="http://schemas.openxmlformats.org/officeDocument/2006/relationships/slideLayout" Target="../slideLayouts/slideLayout588.xml"/><Relationship Id="rId2" Type="http://schemas.openxmlformats.org/officeDocument/2006/relationships/slideLayout" Target="../slideLayouts/slideLayout578.xml"/><Relationship Id="rId1" Type="http://schemas.openxmlformats.org/officeDocument/2006/relationships/slideLayout" Target="../slideLayouts/slideLayout577.xml"/><Relationship Id="rId6" Type="http://schemas.openxmlformats.org/officeDocument/2006/relationships/slideLayout" Target="../slideLayouts/slideLayout582.xml"/><Relationship Id="rId11" Type="http://schemas.openxmlformats.org/officeDocument/2006/relationships/slideLayout" Target="../slideLayouts/slideLayout587.xml"/><Relationship Id="rId5" Type="http://schemas.openxmlformats.org/officeDocument/2006/relationships/slideLayout" Target="../slideLayouts/slideLayout581.xml"/><Relationship Id="rId10" Type="http://schemas.openxmlformats.org/officeDocument/2006/relationships/slideLayout" Target="../slideLayouts/slideLayout586.xml"/><Relationship Id="rId4" Type="http://schemas.openxmlformats.org/officeDocument/2006/relationships/slideLayout" Target="../slideLayouts/slideLayout580.xml"/><Relationship Id="rId9" Type="http://schemas.openxmlformats.org/officeDocument/2006/relationships/slideLayout" Target="../slideLayouts/slideLayout58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6.xml"/><Relationship Id="rId13" Type="http://schemas.openxmlformats.org/officeDocument/2006/relationships/theme" Target="../theme/theme50.xml"/><Relationship Id="rId3" Type="http://schemas.openxmlformats.org/officeDocument/2006/relationships/slideLayout" Target="../slideLayouts/slideLayout591.xml"/><Relationship Id="rId7" Type="http://schemas.openxmlformats.org/officeDocument/2006/relationships/slideLayout" Target="../slideLayouts/slideLayout595.xml"/><Relationship Id="rId12" Type="http://schemas.openxmlformats.org/officeDocument/2006/relationships/slideLayout" Target="../slideLayouts/slideLayout600.xml"/><Relationship Id="rId2" Type="http://schemas.openxmlformats.org/officeDocument/2006/relationships/slideLayout" Target="../slideLayouts/slideLayout590.xml"/><Relationship Id="rId1" Type="http://schemas.openxmlformats.org/officeDocument/2006/relationships/slideLayout" Target="../slideLayouts/slideLayout589.xml"/><Relationship Id="rId6" Type="http://schemas.openxmlformats.org/officeDocument/2006/relationships/slideLayout" Target="../slideLayouts/slideLayout594.xml"/><Relationship Id="rId11" Type="http://schemas.openxmlformats.org/officeDocument/2006/relationships/slideLayout" Target="../slideLayouts/slideLayout599.xml"/><Relationship Id="rId5" Type="http://schemas.openxmlformats.org/officeDocument/2006/relationships/slideLayout" Target="../slideLayouts/slideLayout593.xml"/><Relationship Id="rId10" Type="http://schemas.openxmlformats.org/officeDocument/2006/relationships/slideLayout" Target="../slideLayouts/slideLayout598.xml"/><Relationship Id="rId4" Type="http://schemas.openxmlformats.org/officeDocument/2006/relationships/slideLayout" Target="../slideLayouts/slideLayout592.xml"/><Relationship Id="rId9" Type="http://schemas.openxmlformats.org/officeDocument/2006/relationships/slideLayout" Target="../slideLayouts/slideLayout597.xml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8.xml"/><Relationship Id="rId13" Type="http://schemas.openxmlformats.org/officeDocument/2006/relationships/theme" Target="../theme/theme51.xml"/><Relationship Id="rId3" Type="http://schemas.openxmlformats.org/officeDocument/2006/relationships/slideLayout" Target="../slideLayouts/slideLayout603.xml"/><Relationship Id="rId7" Type="http://schemas.openxmlformats.org/officeDocument/2006/relationships/slideLayout" Target="../slideLayouts/slideLayout607.xml"/><Relationship Id="rId12" Type="http://schemas.openxmlformats.org/officeDocument/2006/relationships/slideLayout" Target="../slideLayouts/slideLayout612.xml"/><Relationship Id="rId2" Type="http://schemas.openxmlformats.org/officeDocument/2006/relationships/slideLayout" Target="../slideLayouts/slideLayout602.xml"/><Relationship Id="rId1" Type="http://schemas.openxmlformats.org/officeDocument/2006/relationships/slideLayout" Target="../slideLayouts/slideLayout601.xml"/><Relationship Id="rId6" Type="http://schemas.openxmlformats.org/officeDocument/2006/relationships/slideLayout" Target="../slideLayouts/slideLayout606.xml"/><Relationship Id="rId11" Type="http://schemas.openxmlformats.org/officeDocument/2006/relationships/slideLayout" Target="../slideLayouts/slideLayout611.xml"/><Relationship Id="rId5" Type="http://schemas.openxmlformats.org/officeDocument/2006/relationships/slideLayout" Target="../slideLayouts/slideLayout605.xml"/><Relationship Id="rId10" Type="http://schemas.openxmlformats.org/officeDocument/2006/relationships/slideLayout" Target="../slideLayouts/slideLayout610.xml"/><Relationship Id="rId4" Type="http://schemas.openxmlformats.org/officeDocument/2006/relationships/slideLayout" Target="../slideLayouts/slideLayout604.xml"/><Relationship Id="rId9" Type="http://schemas.openxmlformats.org/officeDocument/2006/relationships/slideLayout" Target="../slideLayouts/slideLayout609.xml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0.xml"/><Relationship Id="rId13" Type="http://schemas.openxmlformats.org/officeDocument/2006/relationships/theme" Target="../theme/theme52.xml"/><Relationship Id="rId3" Type="http://schemas.openxmlformats.org/officeDocument/2006/relationships/slideLayout" Target="../slideLayouts/slideLayout615.xml"/><Relationship Id="rId7" Type="http://schemas.openxmlformats.org/officeDocument/2006/relationships/slideLayout" Target="../slideLayouts/slideLayout619.xml"/><Relationship Id="rId12" Type="http://schemas.openxmlformats.org/officeDocument/2006/relationships/slideLayout" Target="../slideLayouts/slideLayout624.xml"/><Relationship Id="rId2" Type="http://schemas.openxmlformats.org/officeDocument/2006/relationships/slideLayout" Target="../slideLayouts/slideLayout614.xml"/><Relationship Id="rId1" Type="http://schemas.openxmlformats.org/officeDocument/2006/relationships/slideLayout" Target="../slideLayouts/slideLayout613.xml"/><Relationship Id="rId6" Type="http://schemas.openxmlformats.org/officeDocument/2006/relationships/slideLayout" Target="../slideLayouts/slideLayout618.xml"/><Relationship Id="rId11" Type="http://schemas.openxmlformats.org/officeDocument/2006/relationships/slideLayout" Target="../slideLayouts/slideLayout623.xml"/><Relationship Id="rId5" Type="http://schemas.openxmlformats.org/officeDocument/2006/relationships/slideLayout" Target="../slideLayouts/slideLayout617.xml"/><Relationship Id="rId10" Type="http://schemas.openxmlformats.org/officeDocument/2006/relationships/slideLayout" Target="../slideLayouts/slideLayout622.xml"/><Relationship Id="rId4" Type="http://schemas.openxmlformats.org/officeDocument/2006/relationships/slideLayout" Target="../slideLayouts/slideLayout616.xml"/><Relationship Id="rId9" Type="http://schemas.openxmlformats.org/officeDocument/2006/relationships/slideLayout" Target="../slideLayouts/slideLayout621.xml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2.xml"/><Relationship Id="rId13" Type="http://schemas.openxmlformats.org/officeDocument/2006/relationships/theme" Target="../theme/theme53.xml"/><Relationship Id="rId3" Type="http://schemas.openxmlformats.org/officeDocument/2006/relationships/slideLayout" Target="../slideLayouts/slideLayout627.xml"/><Relationship Id="rId7" Type="http://schemas.openxmlformats.org/officeDocument/2006/relationships/slideLayout" Target="../slideLayouts/slideLayout631.xml"/><Relationship Id="rId12" Type="http://schemas.openxmlformats.org/officeDocument/2006/relationships/slideLayout" Target="../slideLayouts/slideLayout636.xml"/><Relationship Id="rId2" Type="http://schemas.openxmlformats.org/officeDocument/2006/relationships/slideLayout" Target="../slideLayouts/slideLayout626.xml"/><Relationship Id="rId1" Type="http://schemas.openxmlformats.org/officeDocument/2006/relationships/slideLayout" Target="../slideLayouts/slideLayout625.xml"/><Relationship Id="rId6" Type="http://schemas.openxmlformats.org/officeDocument/2006/relationships/slideLayout" Target="../slideLayouts/slideLayout630.xml"/><Relationship Id="rId11" Type="http://schemas.openxmlformats.org/officeDocument/2006/relationships/slideLayout" Target="../slideLayouts/slideLayout635.xml"/><Relationship Id="rId5" Type="http://schemas.openxmlformats.org/officeDocument/2006/relationships/slideLayout" Target="../slideLayouts/slideLayout629.xml"/><Relationship Id="rId10" Type="http://schemas.openxmlformats.org/officeDocument/2006/relationships/slideLayout" Target="../slideLayouts/slideLayout634.xml"/><Relationship Id="rId4" Type="http://schemas.openxmlformats.org/officeDocument/2006/relationships/slideLayout" Target="../slideLayouts/slideLayout628.xml"/><Relationship Id="rId9" Type="http://schemas.openxmlformats.org/officeDocument/2006/relationships/slideLayout" Target="../slideLayouts/slideLayout633.xml"/></Relationships>
</file>

<file path=ppt/slideMasters/_rels/slideMaster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4.xml"/><Relationship Id="rId13" Type="http://schemas.openxmlformats.org/officeDocument/2006/relationships/theme" Target="../theme/theme54.xml"/><Relationship Id="rId3" Type="http://schemas.openxmlformats.org/officeDocument/2006/relationships/slideLayout" Target="../slideLayouts/slideLayout639.xml"/><Relationship Id="rId7" Type="http://schemas.openxmlformats.org/officeDocument/2006/relationships/slideLayout" Target="../slideLayouts/slideLayout643.xml"/><Relationship Id="rId12" Type="http://schemas.openxmlformats.org/officeDocument/2006/relationships/slideLayout" Target="../slideLayouts/slideLayout648.xml"/><Relationship Id="rId2" Type="http://schemas.openxmlformats.org/officeDocument/2006/relationships/slideLayout" Target="../slideLayouts/slideLayout638.xml"/><Relationship Id="rId1" Type="http://schemas.openxmlformats.org/officeDocument/2006/relationships/slideLayout" Target="../slideLayouts/slideLayout637.xml"/><Relationship Id="rId6" Type="http://schemas.openxmlformats.org/officeDocument/2006/relationships/slideLayout" Target="../slideLayouts/slideLayout642.xml"/><Relationship Id="rId11" Type="http://schemas.openxmlformats.org/officeDocument/2006/relationships/slideLayout" Target="../slideLayouts/slideLayout647.xml"/><Relationship Id="rId5" Type="http://schemas.openxmlformats.org/officeDocument/2006/relationships/slideLayout" Target="../slideLayouts/slideLayout641.xml"/><Relationship Id="rId10" Type="http://schemas.openxmlformats.org/officeDocument/2006/relationships/slideLayout" Target="../slideLayouts/slideLayout646.xml"/><Relationship Id="rId4" Type="http://schemas.openxmlformats.org/officeDocument/2006/relationships/slideLayout" Target="../slideLayouts/slideLayout640.xml"/><Relationship Id="rId9" Type="http://schemas.openxmlformats.org/officeDocument/2006/relationships/slideLayout" Target="../slideLayouts/slideLayout645.xml"/></Relationships>
</file>

<file path=ppt/slideMasters/_rels/slideMaster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6.xml"/><Relationship Id="rId13" Type="http://schemas.openxmlformats.org/officeDocument/2006/relationships/theme" Target="../theme/theme55.xml"/><Relationship Id="rId3" Type="http://schemas.openxmlformats.org/officeDocument/2006/relationships/slideLayout" Target="../slideLayouts/slideLayout651.xml"/><Relationship Id="rId7" Type="http://schemas.openxmlformats.org/officeDocument/2006/relationships/slideLayout" Target="../slideLayouts/slideLayout655.xml"/><Relationship Id="rId12" Type="http://schemas.openxmlformats.org/officeDocument/2006/relationships/slideLayout" Target="../slideLayouts/slideLayout660.xml"/><Relationship Id="rId2" Type="http://schemas.openxmlformats.org/officeDocument/2006/relationships/slideLayout" Target="../slideLayouts/slideLayout650.xml"/><Relationship Id="rId1" Type="http://schemas.openxmlformats.org/officeDocument/2006/relationships/slideLayout" Target="../slideLayouts/slideLayout649.xml"/><Relationship Id="rId6" Type="http://schemas.openxmlformats.org/officeDocument/2006/relationships/slideLayout" Target="../slideLayouts/slideLayout654.xml"/><Relationship Id="rId11" Type="http://schemas.openxmlformats.org/officeDocument/2006/relationships/slideLayout" Target="../slideLayouts/slideLayout659.xml"/><Relationship Id="rId5" Type="http://schemas.openxmlformats.org/officeDocument/2006/relationships/slideLayout" Target="../slideLayouts/slideLayout653.xml"/><Relationship Id="rId10" Type="http://schemas.openxmlformats.org/officeDocument/2006/relationships/slideLayout" Target="../slideLayouts/slideLayout658.xml"/><Relationship Id="rId4" Type="http://schemas.openxmlformats.org/officeDocument/2006/relationships/slideLayout" Target="../slideLayouts/slideLayout652.xml"/><Relationship Id="rId9" Type="http://schemas.openxmlformats.org/officeDocument/2006/relationships/slideLayout" Target="../slideLayouts/slideLayout657.xml"/></Relationships>
</file>

<file path=ppt/slideMasters/_rels/slideMaster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8.xml"/><Relationship Id="rId13" Type="http://schemas.openxmlformats.org/officeDocument/2006/relationships/theme" Target="../theme/theme56.xml"/><Relationship Id="rId3" Type="http://schemas.openxmlformats.org/officeDocument/2006/relationships/slideLayout" Target="../slideLayouts/slideLayout663.xml"/><Relationship Id="rId7" Type="http://schemas.openxmlformats.org/officeDocument/2006/relationships/slideLayout" Target="../slideLayouts/slideLayout667.xml"/><Relationship Id="rId12" Type="http://schemas.openxmlformats.org/officeDocument/2006/relationships/slideLayout" Target="../slideLayouts/slideLayout672.xml"/><Relationship Id="rId2" Type="http://schemas.openxmlformats.org/officeDocument/2006/relationships/slideLayout" Target="../slideLayouts/slideLayout662.xml"/><Relationship Id="rId1" Type="http://schemas.openxmlformats.org/officeDocument/2006/relationships/slideLayout" Target="../slideLayouts/slideLayout661.xml"/><Relationship Id="rId6" Type="http://schemas.openxmlformats.org/officeDocument/2006/relationships/slideLayout" Target="../slideLayouts/slideLayout666.xml"/><Relationship Id="rId11" Type="http://schemas.openxmlformats.org/officeDocument/2006/relationships/slideLayout" Target="../slideLayouts/slideLayout671.xml"/><Relationship Id="rId5" Type="http://schemas.openxmlformats.org/officeDocument/2006/relationships/slideLayout" Target="../slideLayouts/slideLayout665.xml"/><Relationship Id="rId10" Type="http://schemas.openxmlformats.org/officeDocument/2006/relationships/slideLayout" Target="../slideLayouts/slideLayout670.xml"/><Relationship Id="rId4" Type="http://schemas.openxmlformats.org/officeDocument/2006/relationships/slideLayout" Target="../slideLayouts/slideLayout664.xml"/><Relationship Id="rId9" Type="http://schemas.openxmlformats.org/officeDocument/2006/relationships/slideLayout" Target="../slideLayouts/slideLayout669.xml"/></Relationships>
</file>

<file path=ppt/slideMasters/_rels/slideMaster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0.xml"/><Relationship Id="rId13" Type="http://schemas.openxmlformats.org/officeDocument/2006/relationships/theme" Target="../theme/theme57.xml"/><Relationship Id="rId3" Type="http://schemas.openxmlformats.org/officeDocument/2006/relationships/slideLayout" Target="../slideLayouts/slideLayout675.xml"/><Relationship Id="rId7" Type="http://schemas.openxmlformats.org/officeDocument/2006/relationships/slideLayout" Target="../slideLayouts/slideLayout679.xml"/><Relationship Id="rId12" Type="http://schemas.openxmlformats.org/officeDocument/2006/relationships/slideLayout" Target="../slideLayouts/slideLayout684.xml"/><Relationship Id="rId2" Type="http://schemas.openxmlformats.org/officeDocument/2006/relationships/slideLayout" Target="../slideLayouts/slideLayout674.xml"/><Relationship Id="rId1" Type="http://schemas.openxmlformats.org/officeDocument/2006/relationships/slideLayout" Target="../slideLayouts/slideLayout673.xml"/><Relationship Id="rId6" Type="http://schemas.openxmlformats.org/officeDocument/2006/relationships/slideLayout" Target="../slideLayouts/slideLayout678.xml"/><Relationship Id="rId11" Type="http://schemas.openxmlformats.org/officeDocument/2006/relationships/slideLayout" Target="../slideLayouts/slideLayout683.xml"/><Relationship Id="rId5" Type="http://schemas.openxmlformats.org/officeDocument/2006/relationships/slideLayout" Target="../slideLayouts/slideLayout677.xml"/><Relationship Id="rId10" Type="http://schemas.openxmlformats.org/officeDocument/2006/relationships/slideLayout" Target="../slideLayouts/slideLayout682.xml"/><Relationship Id="rId4" Type="http://schemas.openxmlformats.org/officeDocument/2006/relationships/slideLayout" Target="../slideLayouts/slideLayout676.xml"/><Relationship Id="rId9" Type="http://schemas.openxmlformats.org/officeDocument/2006/relationships/slideLayout" Target="../slideLayouts/slideLayout681.xml"/></Relationships>
</file>

<file path=ppt/slideMasters/_rels/slideMaster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2.xml"/><Relationship Id="rId13" Type="http://schemas.openxmlformats.org/officeDocument/2006/relationships/theme" Target="../theme/theme58.xml"/><Relationship Id="rId3" Type="http://schemas.openxmlformats.org/officeDocument/2006/relationships/slideLayout" Target="../slideLayouts/slideLayout687.xml"/><Relationship Id="rId7" Type="http://schemas.openxmlformats.org/officeDocument/2006/relationships/slideLayout" Target="../slideLayouts/slideLayout691.xml"/><Relationship Id="rId12" Type="http://schemas.openxmlformats.org/officeDocument/2006/relationships/slideLayout" Target="../slideLayouts/slideLayout696.xml"/><Relationship Id="rId2" Type="http://schemas.openxmlformats.org/officeDocument/2006/relationships/slideLayout" Target="../slideLayouts/slideLayout686.xml"/><Relationship Id="rId1" Type="http://schemas.openxmlformats.org/officeDocument/2006/relationships/slideLayout" Target="../slideLayouts/slideLayout685.xml"/><Relationship Id="rId6" Type="http://schemas.openxmlformats.org/officeDocument/2006/relationships/slideLayout" Target="../slideLayouts/slideLayout690.xml"/><Relationship Id="rId11" Type="http://schemas.openxmlformats.org/officeDocument/2006/relationships/slideLayout" Target="../slideLayouts/slideLayout695.xml"/><Relationship Id="rId5" Type="http://schemas.openxmlformats.org/officeDocument/2006/relationships/slideLayout" Target="../slideLayouts/slideLayout689.xml"/><Relationship Id="rId10" Type="http://schemas.openxmlformats.org/officeDocument/2006/relationships/slideLayout" Target="../slideLayouts/slideLayout694.xml"/><Relationship Id="rId4" Type="http://schemas.openxmlformats.org/officeDocument/2006/relationships/slideLayout" Target="../slideLayouts/slideLayout688.xml"/><Relationship Id="rId9" Type="http://schemas.openxmlformats.org/officeDocument/2006/relationships/slideLayout" Target="../slideLayouts/slideLayout693.xml"/></Relationships>
</file>

<file path=ppt/slideMasters/_rels/slideMaster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4.xml"/><Relationship Id="rId13" Type="http://schemas.openxmlformats.org/officeDocument/2006/relationships/theme" Target="../theme/theme59.xml"/><Relationship Id="rId3" Type="http://schemas.openxmlformats.org/officeDocument/2006/relationships/slideLayout" Target="../slideLayouts/slideLayout699.xml"/><Relationship Id="rId7" Type="http://schemas.openxmlformats.org/officeDocument/2006/relationships/slideLayout" Target="../slideLayouts/slideLayout703.xml"/><Relationship Id="rId12" Type="http://schemas.openxmlformats.org/officeDocument/2006/relationships/slideLayout" Target="../slideLayouts/slideLayout708.xml"/><Relationship Id="rId2" Type="http://schemas.openxmlformats.org/officeDocument/2006/relationships/slideLayout" Target="../slideLayouts/slideLayout698.xml"/><Relationship Id="rId1" Type="http://schemas.openxmlformats.org/officeDocument/2006/relationships/slideLayout" Target="../slideLayouts/slideLayout697.xml"/><Relationship Id="rId6" Type="http://schemas.openxmlformats.org/officeDocument/2006/relationships/slideLayout" Target="../slideLayouts/slideLayout702.xml"/><Relationship Id="rId11" Type="http://schemas.openxmlformats.org/officeDocument/2006/relationships/slideLayout" Target="../slideLayouts/slideLayout707.xml"/><Relationship Id="rId5" Type="http://schemas.openxmlformats.org/officeDocument/2006/relationships/slideLayout" Target="../slideLayouts/slideLayout701.xml"/><Relationship Id="rId10" Type="http://schemas.openxmlformats.org/officeDocument/2006/relationships/slideLayout" Target="../slideLayouts/slideLayout706.xml"/><Relationship Id="rId4" Type="http://schemas.openxmlformats.org/officeDocument/2006/relationships/slideLayout" Target="../slideLayouts/slideLayout700.xml"/><Relationship Id="rId9" Type="http://schemas.openxmlformats.org/officeDocument/2006/relationships/slideLayout" Target="../slideLayouts/slideLayout70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6.xml"/><Relationship Id="rId13" Type="http://schemas.openxmlformats.org/officeDocument/2006/relationships/theme" Target="../theme/theme60.xml"/><Relationship Id="rId3" Type="http://schemas.openxmlformats.org/officeDocument/2006/relationships/slideLayout" Target="../slideLayouts/slideLayout711.xml"/><Relationship Id="rId7" Type="http://schemas.openxmlformats.org/officeDocument/2006/relationships/slideLayout" Target="../slideLayouts/slideLayout715.xml"/><Relationship Id="rId12" Type="http://schemas.openxmlformats.org/officeDocument/2006/relationships/slideLayout" Target="../slideLayouts/slideLayout720.xml"/><Relationship Id="rId2" Type="http://schemas.openxmlformats.org/officeDocument/2006/relationships/slideLayout" Target="../slideLayouts/slideLayout710.xml"/><Relationship Id="rId1" Type="http://schemas.openxmlformats.org/officeDocument/2006/relationships/slideLayout" Target="../slideLayouts/slideLayout709.xml"/><Relationship Id="rId6" Type="http://schemas.openxmlformats.org/officeDocument/2006/relationships/slideLayout" Target="../slideLayouts/slideLayout714.xml"/><Relationship Id="rId11" Type="http://schemas.openxmlformats.org/officeDocument/2006/relationships/slideLayout" Target="../slideLayouts/slideLayout719.xml"/><Relationship Id="rId5" Type="http://schemas.openxmlformats.org/officeDocument/2006/relationships/slideLayout" Target="../slideLayouts/slideLayout713.xml"/><Relationship Id="rId10" Type="http://schemas.openxmlformats.org/officeDocument/2006/relationships/slideLayout" Target="../slideLayouts/slideLayout718.xml"/><Relationship Id="rId4" Type="http://schemas.openxmlformats.org/officeDocument/2006/relationships/slideLayout" Target="../slideLayouts/slideLayout712.xml"/><Relationship Id="rId9" Type="http://schemas.openxmlformats.org/officeDocument/2006/relationships/slideLayout" Target="../slideLayouts/slideLayout717.xml"/></Relationships>
</file>

<file path=ppt/slideMasters/_rels/slideMaster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8.xml"/><Relationship Id="rId13" Type="http://schemas.openxmlformats.org/officeDocument/2006/relationships/theme" Target="../theme/theme61.xml"/><Relationship Id="rId3" Type="http://schemas.openxmlformats.org/officeDocument/2006/relationships/slideLayout" Target="../slideLayouts/slideLayout723.xml"/><Relationship Id="rId7" Type="http://schemas.openxmlformats.org/officeDocument/2006/relationships/slideLayout" Target="../slideLayouts/slideLayout727.xml"/><Relationship Id="rId12" Type="http://schemas.openxmlformats.org/officeDocument/2006/relationships/slideLayout" Target="../slideLayouts/slideLayout732.xml"/><Relationship Id="rId2" Type="http://schemas.openxmlformats.org/officeDocument/2006/relationships/slideLayout" Target="../slideLayouts/slideLayout722.xml"/><Relationship Id="rId1" Type="http://schemas.openxmlformats.org/officeDocument/2006/relationships/slideLayout" Target="../slideLayouts/slideLayout721.xml"/><Relationship Id="rId6" Type="http://schemas.openxmlformats.org/officeDocument/2006/relationships/slideLayout" Target="../slideLayouts/slideLayout726.xml"/><Relationship Id="rId11" Type="http://schemas.openxmlformats.org/officeDocument/2006/relationships/slideLayout" Target="../slideLayouts/slideLayout731.xml"/><Relationship Id="rId5" Type="http://schemas.openxmlformats.org/officeDocument/2006/relationships/slideLayout" Target="../slideLayouts/slideLayout725.xml"/><Relationship Id="rId10" Type="http://schemas.openxmlformats.org/officeDocument/2006/relationships/slideLayout" Target="../slideLayouts/slideLayout730.xml"/><Relationship Id="rId4" Type="http://schemas.openxmlformats.org/officeDocument/2006/relationships/slideLayout" Target="../slideLayouts/slideLayout724.xml"/><Relationship Id="rId9" Type="http://schemas.openxmlformats.org/officeDocument/2006/relationships/slideLayout" Target="../slideLayouts/slideLayout729.xml"/></Relationships>
</file>

<file path=ppt/slideMasters/_rels/slideMaster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0.xml"/><Relationship Id="rId13" Type="http://schemas.openxmlformats.org/officeDocument/2006/relationships/theme" Target="../theme/theme62.xml"/><Relationship Id="rId3" Type="http://schemas.openxmlformats.org/officeDocument/2006/relationships/slideLayout" Target="../slideLayouts/slideLayout735.xml"/><Relationship Id="rId7" Type="http://schemas.openxmlformats.org/officeDocument/2006/relationships/slideLayout" Target="../slideLayouts/slideLayout739.xml"/><Relationship Id="rId12" Type="http://schemas.openxmlformats.org/officeDocument/2006/relationships/slideLayout" Target="../slideLayouts/slideLayout744.xml"/><Relationship Id="rId2" Type="http://schemas.openxmlformats.org/officeDocument/2006/relationships/slideLayout" Target="../slideLayouts/slideLayout734.xml"/><Relationship Id="rId1" Type="http://schemas.openxmlformats.org/officeDocument/2006/relationships/slideLayout" Target="../slideLayouts/slideLayout733.xml"/><Relationship Id="rId6" Type="http://schemas.openxmlformats.org/officeDocument/2006/relationships/slideLayout" Target="../slideLayouts/slideLayout738.xml"/><Relationship Id="rId11" Type="http://schemas.openxmlformats.org/officeDocument/2006/relationships/slideLayout" Target="../slideLayouts/slideLayout743.xml"/><Relationship Id="rId5" Type="http://schemas.openxmlformats.org/officeDocument/2006/relationships/slideLayout" Target="../slideLayouts/slideLayout737.xml"/><Relationship Id="rId10" Type="http://schemas.openxmlformats.org/officeDocument/2006/relationships/slideLayout" Target="../slideLayouts/slideLayout742.xml"/><Relationship Id="rId4" Type="http://schemas.openxmlformats.org/officeDocument/2006/relationships/slideLayout" Target="../slideLayouts/slideLayout736.xml"/><Relationship Id="rId9" Type="http://schemas.openxmlformats.org/officeDocument/2006/relationships/slideLayout" Target="../slideLayouts/slideLayout741.xml"/></Relationships>
</file>

<file path=ppt/slideMasters/_rels/slideMaster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2.xml"/><Relationship Id="rId13" Type="http://schemas.openxmlformats.org/officeDocument/2006/relationships/theme" Target="../theme/theme63.xml"/><Relationship Id="rId3" Type="http://schemas.openxmlformats.org/officeDocument/2006/relationships/slideLayout" Target="../slideLayouts/slideLayout747.xml"/><Relationship Id="rId7" Type="http://schemas.openxmlformats.org/officeDocument/2006/relationships/slideLayout" Target="../slideLayouts/slideLayout751.xml"/><Relationship Id="rId12" Type="http://schemas.openxmlformats.org/officeDocument/2006/relationships/slideLayout" Target="../slideLayouts/slideLayout756.xml"/><Relationship Id="rId2" Type="http://schemas.openxmlformats.org/officeDocument/2006/relationships/slideLayout" Target="../slideLayouts/slideLayout746.xml"/><Relationship Id="rId1" Type="http://schemas.openxmlformats.org/officeDocument/2006/relationships/slideLayout" Target="../slideLayouts/slideLayout745.xml"/><Relationship Id="rId6" Type="http://schemas.openxmlformats.org/officeDocument/2006/relationships/slideLayout" Target="../slideLayouts/slideLayout750.xml"/><Relationship Id="rId11" Type="http://schemas.openxmlformats.org/officeDocument/2006/relationships/slideLayout" Target="../slideLayouts/slideLayout755.xml"/><Relationship Id="rId5" Type="http://schemas.openxmlformats.org/officeDocument/2006/relationships/slideLayout" Target="../slideLayouts/slideLayout749.xml"/><Relationship Id="rId10" Type="http://schemas.openxmlformats.org/officeDocument/2006/relationships/slideLayout" Target="../slideLayouts/slideLayout754.xml"/><Relationship Id="rId4" Type="http://schemas.openxmlformats.org/officeDocument/2006/relationships/slideLayout" Target="../slideLayouts/slideLayout748.xml"/><Relationship Id="rId9" Type="http://schemas.openxmlformats.org/officeDocument/2006/relationships/slideLayout" Target="../slideLayouts/slideLayout753.xml"/></Relationships>
</file>

<file path=ppt/slideMasters/_rels/slideMaster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4.xml"/><Relationship Id="rId13" Type="http://schemas.openxmlformats.org/officeDocument/2006/relationships/theme" Target="../theme/theme64.xml"/><Relationship Id="rId3" Type="http://schemas.openxmlformats.org/officeDocument/2006/relationships/slideLayout" Target="../slideLayouts/slideLayout759.xml"/><Relationship Id="rId7" Type="http://schemas.openxmlformats.org/officeDocument/2006/relationships/slideLayout" Target="../slideLayouts/slideLayout763.xml"/><Relationship Id="rId12" Type="http://schemas.openxmlformats.org/officeDocument/2006/relationships/slideLayout" Target="../slideLayouts/slideLayout768.xml"/><Relationship Id="rId2" Type="http://schemas.openxmlformats.org/officeDocument/2006/relationships/slideLayout" Target="../slideLayouts/slideLayout758.xml"/><Relationship Id="rId1" Type="http://schemas.openxmlformats.org/officeDocument/2006/relationships/slideLayout" Target="../slideLayouts/slideLayout757.xml"/><Relationship Id="rId6" Type="http://schemas.openxmlformats.org/officeDocument/2006/relationships/slideLayout" Target="../slideLayouts/slideLayout762.xml"/><Relationship Id="rId11" Type="http://schemas.openxmlformats.org/officeDocument/2006/relationships/slideLayout" Target="../slideLayouts/slideLayout767.xml"/><Relationship Id="rId5" Type="http://schemas.openxmlformats.org/officeDocument/2006/relationships/slideLayout" Target="../slideLayouts/slideLayout761.xml"/><Relationship Id="rId10" Type="http://schemas.openxmlformats.org/officeDocument/2006/relationships/slideLayout" Target="../slideLayouts/slideLayout766.xml"/><Relationship Id="rId4" Type="http://schemas.openxmlformats.org/officeDocument/2006/relationships/slideLayout" Target="../slideLayouts/slideLayout760.xml"/><Relationship Id="rId9" Type="http://schemas.openxmlformats.org/officeDocument/2006/relationships/slideLayout" Target="../slideLayouts/slideLayout765.xml"/></Relationships>
</file>

<file path=ppt/slideMasters/_rels/slideMaster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6.xml"/><Relationship Id="rId13" Type="http://schemas.openxmlformats.org/officeDocument/2006/relationships/theme" Target="../theme/theme65.xml"/><Relationship Id="rId3" Type="http://schemas.openxmlformats.org/officeDocument/2006/relationships/slideLayout" Target="../slideLayouts/slideLayout771.xml"/><Relationship Id="rId7" Type="http://schemas.openxmlformats.org/officeDocument/2006/relationships/slideLayout" Target="../slideLayouts/slideLayout775.xml"/><Relationship Id="rId12" Type="http://schemas.openxmlformats.org/officeDocument/2006/relationships/slideLayout" Target="../slideLayouts/slideLayout780.xml"/><Relationship Id="rId2" Type="http://schemas.openxmlformats.org/officeDocument/2006/relationships/slideLayout" Target="../slideLayouts/slideLayout770.xml"/><Relationship Id="rId1" Type="http://schemas.openxmlformats.org/officeDocument/2006/relationships/slideLayout" Target="../slideLayouts/slideLayout769.xml"/><Relationship Id="rId6" Type="http://schemas.openxmlformats.org/officeDocument/2006/relationships/slideLayout" Target="../slideLayouts/slideLayout774.xml"/><Relationship Id="rId11" Type="http://schemas.openxmlformats.org/officeDocument/2006/relationships/slideLayout" Target="../slideLayouts/slideLayout779.xml"/><Relationship Id="rId5" Type="http://schemas.openxmlformats.org/officeDocument/2006/relationships/slideLayout" Target="../slideLayouts/slideLayout773.xml"/><Relationship Id="rId10" Type="http://schemas.openxmlformats.org/officeDocument/2006/relationships/slideLayout" Target="../slideLayouts/slideLayout778.xml"/><Relationship Id="rId4" Type="http://schemas.openxmlformats.org/officeDocument/2006/relationships/slideLayout" Target="../slideLayouts/slideLayout772.xml"/><Relationship Id="rId9" Type="http://schemas.openxmlformats.org/officeDocument/2006/relationships/slideLayout" Target="../slideLayouts/slideLayout777.xml"/></Relationships>
</file>

<file path=ppt/slideMasters/_rels/slideMaster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8.xml"/><Relationship Id="rId13" Type="http://schemas.openxmlformats.org/officeDocument/2006/relationships/theme" Target="../theme/theme66.xml"/><Relationship Id="rId3" Type="http://schemas.openxmlformats.org/officeDocument/2006/relationships/slideLayout" Target="../slideLayouts/slideLayout783.xml"/><Relationship Id="rId7" Type="http://schemas.openxmlformats.org/officeDocument/2006/relationships/slideLayout" Target="../slideLayouts/slideLayout787.xml"/><Relationship Id="rId12" Type="http://schemas.openxmlformats.org/officeDocument/2006/relationships/slideLayout" Target="../slideLayouts/slideLayout792.xml"/><Relationship Id="rId2" Type="http://schemas.openxmlformats.org/officeDocument/2006/relationships/slideLayout" Target="../slideLayouts/slideLayout782.xml"/><Relationship Id="rId1" Type="http://schemas.openxmlformats.org/officeDocument/2006/relationships/slideLayout" Target="../slideLayouts/slideLayout781.xml"/><Relationship Id="rId6" Type="http://schemas.openxmlformats.org/officeDocument/2006/relationships/slideLayout" Target="../slideLayouts/slideLayout786.xml"/><Relationship Id="rId11" Type="http://schemas.openxmlformats.org/officeDocument/2006/relationships/slideLayout" Target="../slideLayouts/slideLayout791.xml"/><Relationship Id="rId5" Type="http://schemas.openxmlformats.org/officeDocument/2006/relationships/slideLayout" Target="../slideLayouts/slideLayout785.xml"/><Relationship Id="rId10" Type="http://schemas.openxmlformats.org/officeDocument/2006/relationships/slideLayout" Target="../slideLayouts/slideLayout790.xml"/><Relationship Id="rId4" Type="http://schemas.openxmlformats.org/officeDocument/2006/relationships/slideLayout" Target="../slideLayouts/slideLayout784.xml"/><Relationship Id="rId9" Type="http://schemas.openxmlformats.org/officeDocument/2006/relationships/slideLayout" Target="../slideLayouts/slideLayout789.xml"/></Relationships>
</file>

<file path=ppt/slideMasters/_rels/slideMaster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0.xml"/><Relationship Id="rId13" Type="http://schemas.openxmlformats.org/officeDocument/2006/relationships/theme" Target="../theme/theme67.xml"/><Relationship Id="rId3" Type="http://schemas.openxmlformats.org/officeDocument/2006/relationships/slideLayout" Target="../slideLayouts/slideLayout795.xml"/><Relationship Id="rId7" Type="http://schemas.openxmlformats.org/officeDocument/2006/relationships/slideLayout" Target="../slideLayouts/slideLayout799.xml"/><Relationship Id="rId12" Type="http://schemas.openxmlformats.org/officeDocument/2006/relationships/slideLayout" Target="../slideLayouts/slideLayout804.xml"/><Relationship Id="rId2" Type="http://schemas.openxmlformats.org/officeDocument/2006/relationships/slideLayout" Target="../slideLayouts/slideLayout794.xml"/><Relationship Id="rId1" Type="http://schemas.openxmlformats.org/officeDocument/2006/relationships/slideLayout" Target="../slideLayouts/slideLayout793.xml"/><Relationship Id="rId6" Type="http://schemas.openxmlformats.org/officeDocument/2006/relationships/slideLayout" Target="../slideLayouts/slideLayout798.xml"/><Relationship Id="rId11" Type="http://schemas.openxmlformats.org/officeDocument/2006/relationships/slideLayout" Target="../slideLayouts/slideLayout803.xml"/><Relationship Id="rId5" Type="http://schemas.openxmlformats.org/officeDocument/2006/relationships/slideLayout" Target="../slideLayouts/slideLayout797.xml"/><Relationship Id="rId10" Type="http://schemas.openxmlformats.org/officeDocument/2006/relationships/slideLayout" Target="../slideLayouts/slideLayout802.xml"/><Relationship Id="rId4" Type="http://schemas.openxmlformats.org/officeDocument/2006/relationships/slideLayout" Target="../slideLayouts/slideLayout796.xml"/><Relationship Id="rId9" Type="http://schemas.openxmlformats.org/officeDocument/2006/relationships/slideLayout" Target="../slideLayouts/slideLayout801.xml"/></Relationships>
</file>

<file path=ppt/slideMasters/_rels/slideMaster6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2.xml"/><Relationship Id="rId13" Type="http://schemas.openxmlformats.org/officeDocument/2006/relationships/theme" Target="../theme/theme68.xml"/><Relationship Id="rId3" Type="http://schemas.openxmlformats.org/officeDocument/2006/relationships/slideLayout" Target="../slideLayouts/slideLayout807.xml"/><Relationship Id="rId7" Type="http://schemas.openxmlformats.org/officeDocument/2006/relationships/slideLayout" Target="../slideLayouts/slideLayout811.xml"/><Relationship Id="rId12" Type="http://schemas.openxmlformats.org/officeDocument/2006/relationships/slideLayout" Target="../slideLayouts/slideLayout816.xml"/><Relationship Id="rId2" Type="http://schemas.openxmlformats.org/officeDocument/2006/relationships/slideLayout" Target="../slideLayouts/slideLayout806.xml"/><Relationship Id="rId1" Type="http://schemas.openxmlformats.org/officeDocument/2006/relationships/slideLayout" Target="../slideLayouts/slideLayout805.xml"/><Relationship Id="rId6" Type="http://schemas.openxmlformats.org/officeDocument/2006/relationships/slideLayout" Target="../slideLayouts/slideLayout810.xml"/><Relationship Id="rId11" Type="http://schemas.openxmlformats.org/officeDocument/2006/relationships/slideLayout" Target="../slideLayouts/slideLayout815.xml"/><Relationship Id="rId5" Type="http://schemas.openxmlformats.org/officeDocument/2006/relationships/slideLayout" Target="../slideLayouts/slideLayout809.xml"/><Relationship Id="rId10" Type="http://schemas.openxmlformats.org/officeDocument/2006/relationships/slideLayout" Target="../slideLayouts/slideLayout814.xml"/><Relationship Id="rId4" Type="http://schemas.openxmlformats.org/officeDocument/2006/relationships/slideLayout" Target="../slideLayouts/slideLayout808.xml"/><Relationship Id="rId9" Type="http://schemas.openxmlformats.org/officeDocument/2006/relationships/slideLayout" Target="../slideLayouts/slideLayout813.xml"/></Relationships>
</file>

<file path=ppt/slideMasters/_rels/slideMaster6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4.xml"/><Relationship Id="rId13" Type="http://schemas.openxmlformats.org/officeDocument/2006/relationships/theme" Target="../theme/theme69.xml"/><Relationship Id="rId3" Type="http://schemas.openxmlformats.org/officeDocument/2006/relationships/slideLayout" Target="../slideLayouts/slideLayout819.xml"/><Relationship Id="rId7" Type="http://schemas.openxmlformats.org/officeDocument/2006/relationships/slideLayout" Target="../slideLayouts/slideLayout823.xml"/><Relationship Id="rId12" Type="http://schemas.openxmlformats.org/officeDocument/2006/relationships/slideLayout" Target="../slideLayouts/slideLayout828.xml"/><Relationship Id="rId2" Type="http://schemas.openxmlformats.org/officeDocument/2006/relationships/slideLayout" Target="../slideLayouts/slideLayout818.xml"/><Relationship Id="rId1" Type="http://schemas.openxmlformats.org/officeDocument/2006/relationships/slideLayout" Target="../slideLayouts/slideLayout817.xml"/><Relationship Id="rId6" Type="http://schemas.openxmlformats.org/officeDocument/2006/relationships/slideLayout" Target="../slideLayouts/slideLayout822.xml"/><Relationship Id="rId11" Type="http://schemas.openxmlformats.org/officeDocument/2006/relationships/slideLayout" Target="../slideLayouts/slideLayout827.xml"/><Relationship Id="rId5" Type="http://schemas.openxmlformats.org/officeDocument/2006/relationships/slideLayout" Target="../slideLayouts/slideLayout821.xml"/><Relationship Id="rId10" Type="http://schemas.openxmlformats.org/officeDocument/2006/relationships/slideLayout" Target="../slideLayouts/slideLayout826.xml"/><Relationship Id="rId4" Type="http://schemas.openxmlformats.org/officeDocument/2006/relationships/slideLayout" Target="../slideLayouts/slideLayout820.xml"/><Relationship Id="rId9" Type="http://schemas.openxmlformats.org/officeDocument/2006/relationships/slideLayout" Target="../slideLayouts/slideLayout82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6.xml"/><Relationship Id="rId13" Type="http://schemas.openxmlformats.org/officeDocument/2006/relationships/theme" Target="../theme/theme70.xml"/><Relationship Id="rId3" Type="http://schemas.openxmlformats.org/officeDocument/2006/relationships/slideLayout" Target="../slideLayouts/slideLayout831.xml"/><Relationship Id="rId7" Type="http://schemas.openxmlformats.org/officeDocument/2006/relationships/slideLayout" Target="../slideLayouts/slideLayout835.xml"/><Relationship Id="rId12" Type="http://schemas.openxmlformats.org/officeDocument/2006/relationships/slideLayout" Target="../slideLayouts/slideLayout840.xml"/><Relationship Id="rId2" Type="http://schemas.openxmlformats.org/officeDocument/2006/relationships/slideLayout" Target="../slideLayouts/slideLayout830.xml"/><Relationship Id="rId1" Type="http://schemas.openxmlformats.org/officeDocument/2006/relationships/slideLayout" Target="../slideLayouts/slideLayout829.xml"/><Relationship Id="rId6" Type="http://schemas.openxmlformats.org/officeDocument/2006/relationships/slideLayout" Target="../slideLayouts/slideLayout834.xml"/><Relationship Id="rId11" Type="http://schemas.openxmlformats.org/officeDocument/2006/relationships/slideLayout" Target="../slideLayouts/slideLayout839.xml"/><Relationship Id="rId5" Type="http://schemas.openxmlformats.org/officeDocument/2006/relationships/slideLayout" Target="../slideLayouts/slideLayout833.xml"/><Relationship Id="rId10" Type="http://schemas.openxmlformats.org/officeDocument/2006/relationships/slideLayout" Target="../slideLayouts/slideLayout838.xml"/><Relationship Id="rId4" Type="http://schemas.openxmlformats.org/officeDocument/2006/relationships/slideLayout" Target="../slideLayouts/slideLayout832.xml"/><Relationship Id="rId9" Type="http://schemas.openxmlformats.org/officeDocument/2006/relationships/slideLayout" Target="../slideLayouts/slideLayout837.xml"/></Relationships>
</file>

<file path=ppt/slideMasters/_rels/slideMaster7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8.xml"/><Relationship Id="rId13" Type="http://schemas.openxmlformats.org/officeDocument/2006/relationships/theme" Target="../theme/theme71.xml"/><Relationship Id="rId3" Type="http://schemas.openxmlformats.org/officeDocument/2006/relationships/slideLayout" Target="../slideLayouts/slideLayout843.xml"/><Relationship Id="rId7" Type="http://schemas.openxmlformats.org/officeDocument/2006/relationships/slideLayout" Target="../slideLayouts/slideLayout847.xml"/><Relationship Id="rId12" Type="http://schemas.openxmlformats.org/officeDocument/2006/relationships/slideLayout" Target="../slideLayouts/slideLayout852.xml"/><Relationship Id="rId2" Type="http://schemas.openxmlformats.org/officeDocument/2006/relationships/slideLayout" Target="../slideLayouts/slideLayout842.xml"/><Relationship Id="rId1" Type="http://schemas.openxmlformats.org/officeDocument/2006/relationships/slideLayout" Target="../slideLayouts/slideLayout841.xml"/><Relationship Id="rId6" Type="http://schemas.openxmlformats.org/officeDocument/2006/relationships/slideLayout" Target="../slideLayouts/slideLayout846.xml"/><Relationship Id="rId11" Type="http://schemas.openxmlformats.org/officeDocument/2006/relationships/slideLayout" Target="../slideLayouts/slideLayout851.xml"/><Relationship Id="rId5" Type="http://schemas.openxmlformats.org/officeDocument/2006/relationships/slideLayout" Target="../slideLayouts/slideLayout845.xml"/><Relationship Id="rId10" Type="http://schemas.openxmlformats.org/officeDocument/2006/relationships/slideLayout" Target="../slideLayouts/slideLayout850.xml"/><Relationship Id="rId4" Type="http://schemas.openxmlformats.org/officeDocument/2006/relationships/slideLayout" Target="../slideLayouts/slideLayout844.xml"/><Relationship Id="rId9" Type="http://schemas.openxmlformats.org/officeDocument/2006/relationships/slideLayout" Target="../slideLayouts/slideLayout849.xml"/></Relationships>
</file>

<file path=ppt/slideMasters/_rels/slideMaster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0.xml"/><Relationship Id="rId13" Type="http://schemas.openxmlformats.org/officeDocument/2006/relationships/theme" Target="../theme/theme72.xml"/><Relationship Id="rId3" Type="http://schemas.openxmlformats.org/officeDocument/2006/relationships/slideLayout" Target="../slideLayouts/slideLayout855.xml"/><Relationship Id="rId7" Type="http://schemas.openxmlformats.org/officeDocument/2006/relationships/slideLayout" Target="../slideLayouts/slideLayout859.xml"/><Relationship Id="rId12" Type="http://schemas.openxmlformats.org/officeDocument/2006/relationships/slideLayout" Target="../slideLayouts/slideLayout864.xml"/><Relationship Id="rId2" Type="http://schemas.openxmlformats.org/officeDocument/2006/relationships/slideLayout" Target="../slideLayouts/slideLayout854.xml"/><Relationship Id="rId1" Type="http://schemas.openxmlformats.org/officeDocument/2006/relationships/slideLayout" Target="../slideLayouts/slideLayout853.xml"/><Relationship Id="rId6" Type="http://schemas.openxmlformats.org/officeDocument/2006/relationships/slideLayout" Target="../slideLayouts/slideLayout858.xml"/><Relationship Id="rId11" Type="http://schemas.openxmlformats.org/officeDocument/2006/relationships/slideLayout" Target="../slideLayouts/slideLayout863.xml"/><Relationship Id="rId5" Type="http://schemas.openxmlformats.org/officeDocument/2006/relationships/slideLayout" Target="../slideLayouts/slideLayout857.xml"/><Relationship Id="rId10" Type="http://schemas.openxmlformats.org/officeDocument/2006/relationships/slideLayout" Target="../slideLayouts/slideLayout862.xml"/><Relationship Id="rId4" Type="http://schemas.openxmlformats.org/officeDocument/2006/relationships/slideLayout" Target="../slideLayouts/slideLayout856.xml"/><Relationship Id="rId9" Type="http://schemas.openxmlformats.org/officeDocument/2006/relationships/slideLayout" Target="../slideLayouts/slideLayout861.xml"/></Relationships>
</file>

<file path=ppt/slideMasters/_rels/slideMaster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2.xml"/><Relationship Id="rId13" Type="http://schemas.openxmlformats.org/officeDocument/2006/relationships/theme" Target="../theme/theme73.xml"/><Relationship Id="rId3" Type="http://schemas.openxmlformats.org/officeDocument/2006/relationships/slideLayout" Target="../slideLayouts/slideLayout867.xml"/><Relationship Id="rId7" Type="http://schemas.openxmlformats.org/officeDocument/2006/relationships/slideLayout" Target="../slideLayouts/slideLayout871.xml"/><Relationship Id="rId12" Type="http://schemas.openxmlformats.org/officeDocument/2006/relationships/slideLayout" Target="../slideLayouts/slideLayout876.xml"/><Relationship Id="rId2" Type="http://schemas.openxmlformats.org/officeDocument/2006/relationships/slideLayout" Target="../slideLayouts/slideLayout866.xml"/><Relationship Id="rId1" Type="http://schemas.openxmlformats.org/officeDocument/2006/relationships/slideLayout" Target="../slideLayouts/slideLayout865.xml"/><Relationship Id="rId6" Type="http://schemas.openxmlformats.org/officeDocument/2006/relationships/slideLayout" Target="../slideLayouts/slideLayout870.xml"/><Relationship Id="rId11" Type="http://schemas.openxmlformats.org/officeDocument/2006/relationships/slideLayout" Target="../slideLayouts/slideLayout875.xml"/><Relationship Id="rId5" Type="http://schemas.openxmlformats.org/officeDocument/2006/relationships/slideLayout" Target="../slideLayouts/slideLayout869.xml"/><Relationship Id="rId10" Type="http://schemas.openxmlformats.org/officeDocument/2006/relationships/slideLayout" Target="../slideLayouts/slideLayout874.xml"/><Relationship Id="rId4" Type="http://schemas.openxmlformats.org/officeDocument/2006/relationships/slideLayout" Target="../slideLayouts/slideLayout868.xml"/><Relationship Id="rId9" Type="http://schemas.openxmlformats.org/officeDocument/2006/relationships/slideLayout" Target="../slideLayouts/slideLayout873.xml"/></Relationships>
</file>

<file path=ppt/slideMasters/_rels/slideMaster7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4.xml"/><Relationship Id="rId13" Type="http://schemas.openxmlformats.org/officeDocument/2006/relationships/theme" Target="../theme/theme74.xml"/><Relationship Id="rId3" Type="http://schemas.openxmlformats.org/officeDocument/2006/relationships/slideLayout" Target="../slideLayouts/slideLayout879.xml"/><Relationship Id="rId7" Type="http://schemas.openxmlformats.org/officeDocument/2006/relationships/slideLayout" Target="../slideLayouts/slideLayout883.xml"/><Relationship Id="rId12" Type="http://schemas.openxmlformats.org/officeDocument/2006/relationships/slideLayout" Target="../slideLayouts/slideLayout888.xml"/><Relationship Id="rId2" Type="http://schemas.openxmlformats.org/officeDocument/2006/relationships/slideLayout" Target="../slideLayouts/slideLayout878.xml"/><Relationship Id="rId1" Type="http://schemas.openxmlformats.org/officeDocument/2006/relationships/slideLayout" Target="../slideLayouts/slideLayout877.xml"/><Relationship Id="rId6" Type="http://schemas.openxmlformats.org/officeDocument/2006/relationships/slideLayout" Target="../slideLayouts/slideLayout882.xml"/><Relationship Id="rId11" Type="http://schemas.openxmlformats.org/officeDocument/2006/relationships/slideLayout" Target="../slideLayouts/slideLayout887.xml"/><Relationship Id="rId5" Type="http://schemas.openxmlformats.org/officeDocument/2006/relationships/slideLayout" Target="../slideLayouts/slideLayout881.xml"/><Relationship Id="rId10" Type="http://schemas.openxmlformats.org/officeDocument/2006/relationships/slideLayout" Target="../slideLayouts/slideLayout886.xml"/><Relationship Id="rId4" Type="http://schemas.openxmlformats.org/officeDocument/2006/relationships/slideLayout" Target="../slideLayouts/slideLayout880.xml"/><Relationship Id="rId9" Type="http://schemas.openxmlformats.org/officeDocument/2006/relationships/slideLayout" Target="../slideLayouts/slideLayout885.xml"/></Relationships>
</file>

<file path=ppt/slideMasters/_rels/slideMaster7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6.xml"/><Relationship Id="rId13" Type="http://schemas.openxmlformats.org/officeDocument/2006/relationships/theme" Target="../theme/theme75.xml"/><Relationship Id="rId3" Type="http://schemas.openxmlformats.org/officeDocument/2006/relationships/slideLayout" Target="../slideLayouts/slideLayout891.xml"/><Relationship Id="rId7" Type="http://schemas.openxmlformats.org/officeDocument/2006/relationships/slideLayout" Target="../slideLayouts/slideLayout895.xml"/><Relationship Id="rId12" Type="http://schemas.openxmlformats.org/officeDocument/2006/relationships/slideLayout" Target="../slideLayouts/slideLayout900.xml"/><Relationship Id="rId2" Type="http://schemas.openxmlformats.org/officeDocument/2006/relationships/slideLayout" Target="../slideLayouts/slideLayout890.xml"/><Relationship Id="rId1" Type="http://schemas.openxmlformats.org/officeDocument/2006/relationships/slideLayout" Target="../slideLayouts/slideLayout889.xml"/><Relationship Id="rId6" Type="http://schemas.openxmlformats.org/officeDocument/2006/relationships/slideLayout" Target="../slideLayouts/slideLayout894.xml"/><Relationship Id="rId11" Type="http://schemas.openxmlformats.org/officeDocument/2006/relationships/slideLayout" Target="../slideLayouts/slideLayout899.xml"/><Relationship Id="rId5" Type="http://schemas.openxmlformats.org/officeDocument/2006/relationships/slideLayout" Target="../slideLayouts/slideLayout893.xml"/><Relationship Id="rId10" Type="http://schemas.openxmlformats.org/officeDocument/2006/relationships/slideLayout" Target="../slideLayouts/slideLayout898.xml"/><Relationship Id="rId4" Type="http://schemas.openxmlformats.org/officeDocument/2006/relationships/slideLayout" Target="../slideLayouts/slideLayout892.xml"/><Relationship Id="rId9" Type="http://schemas.openxmlformats.org/officeDocument/2006/relationships/slideLayout" Target="../slideLayouts/slideLayout897.xml"/></Relationships>
</file>

<file path=ppt/slideMasters/_rels/slideMaster7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8.xml"/><Relationship Id="rId13" Type="http://schemas.openxmlformats.org/officeDocument/2006/relationships/theme" Target="../theme/theme76.xml"/><Relationship Id="rId3" Type="http://schemas.openxmlformats.org/officeDocument/2006/relationships/slideLayout" Target="../slideLayouts/slideLayout903.xml"/><Relationship Id="rId7" Type="http://schemas.openxmlformats.org/officeDocument/2006/relationships/slideLayout" Target="../slideLayouts/slideLayout907.xml"/><Relationship Id="rId12" Type="http://schemas.openxmlformats.org/officeDocument/2006/relationships/slideLayout" Target="../slideLayouts/slideLayout912.xml"/><Relationship Id="rId2" Type="http://schemas.openxmlformats.org/officeDocument/2006/relationships/slideLayout" Target="../slideLayouts/slideLayout902.xml"/><Relationship Id="rId1" Type="http://schemas.openxmlformats.org/officeDocument/2006/relationships/slideLayout" Target="../slideLayouts/slideLayout901.xml"/><Relationship Id="rId6" Type="http://schemas.openxmlformats.org/officeDocument/2006/relationships/slideLayout" Target="../slideLayouts/slideLayout906.xml"/><Relationship Id="rId11" Type="http://schemas.openxmlformats.org/officeDocument/2006/relationships/slideLayout" Target="../slideLayouts/slideLayout911.xml"/><Relationship Id="rId5" Type="http://schemas.openxmlformats.org/officeDocument/2006/relationships/slideLayout" Target="../slideLayouts/slideLayout905.xml"/><Relationship Id="rId10" Type="http://schemas.openxmlformats.org/officeDocument/2006/relationships/slideLayout" Target="../slideLayouts/slideLayout910.xml"/><Relationship Id="rId4" Type="http://schemas.openxmlformats.org/officeDocument/2006/relationships/slideLayout" Target="../slideLayouts/slideLayout904.xml"/><Relationship Id="rId9" Type="http://schemas.openxmlformats.org/officeDocument/2006/relationships/slideLayout" Target="../slideLayouts/slideLayout909.xml"/></Relationships>
</file>

<file path=ppt/slideMasters/_rels/slideMaster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0.xml"/><Relationship Id="rId13" Type="http://schemas.openxmlformats.org/officeDocument/2006/relationships/theme" Target="../theme/theme77.xml"/><Relationship Id="rId3" Type="http://schemas.openxmlformats.org/officeDocument/2006/relationships/slideLayout" Target="../slideLayouts/slideLayout915.xml"/><Relationship Id="rId7" Type="http://schemas.openxmlformats.org/officeDocument/2006/relationships/slideLayout" Target="../slideLayouts/slideLayout919.xml"/><Relationship Id="rId12" Type="http://schemas.openxmlformats.org/officeDocument/2006/relationships/slideLayout" Target="../slideLayouts/slideLayout924.xml"/><Relationship Id="rId2" Type="http://schemas.openxmlformats.org/officeDocument/2006/relationships/slideLayout" Target="../slideLayouts/slideLayout914.xml"/><Relationship Id="rId1" Type="http://schemas.openxmlformats.org/officeDocument/2006/relationships/slideLayout" Target="../slideLayouts/slideLayout913.xml"/><Relationship Id="rId6" Type="http://schemas.openxmlformats.org/officeDocument/2006/relationships/slideLayout" Target="../slideLayouts/slideLayout918.xml"/><Relationship Id="rId11" Type="http://schemas.openxmlformats.org/officeDocument/2006/relationships/slideLayout" Target="../slideLayouts/slideLayout923.xml"/><Relationship Id="rId5" Type="http://schemas.openxmlformats.org/officeDocument/2006/relationships/slideLayout" Target="../slideLayouts/slideLayout917.xml"/><Relationship Id="rId10" Type="http://schemas.openxmlformats.org/officeDocument/2006/relationships/slideLayout" Target="../slideLayouts/slideLayout922.xml"/><Relationship Id="rId4" Type="http://schemas.openxmlformats.org/officeDocument/2006/relationships/slideLayout" Target="../slideLayouts/slideLayout916.xml"/><Relationship Id="rId9" Type="http://schemas.openxmlformats.org/officeDocument/2006/relationships/slideLayout" Target="../slideLayouts/slideLayout921.xml"/></Relationships>
</file>

<file path=ppt/slideMasters/_rels/slideMaster7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2.xml"/><Relationship Id="rId13" Type="http://schemas.openxmlformats.org/officeDocument/2006/relationships/theme" Target="../theme/theme78.xml"/><Relationship Id="rId3" Type="http://schemas.openxmlformats.org/officeDocument/2006/relationships/slideLayout" Target="../slideLayouts/slideLayout927.xml"/><Relationship Id="rId7" Type="http://schemas.openxmlformats.org/officeDocument/2006/relationships/slideLayout" Target="../slideLayouts/slideLayout931.xml"/><Relationship Id="rId12" Type="http://schemas.openxmlformats.org/officeDocument/2006/relationships/slideLayout" Target="../slideLayouts/slideLayout936.xml"/><Relationship Id="rId2" Type="http://schemas.openxmlformats.org/officeDocument/2006/relationships/slideLayout" Target="../slideLayouts/slideLayout926.xml"/><Relationship Id="rId1" Type="http://schemas.openxmlformats.org/officeDocument/2006/relationships/slideLayout" Target="../slideLayouts/slideLayout925.xml"/><Relationship Id="rId6" Type="http://schemas.openxmlformats.org/officeDocument/2006/relationships/slideLayout" Target="../slideLayouts/slideLayout930.xml"/><Relationship Id="rId11" Type="http://schemas.openxmlformats.org/officeDocument/2006/relationships/slideLayout" Target="../slideLayouts/slideLayout935.xml"/><Relationship Id="rId5" Type="http://schemas.openxmlformats.org/officeDocument/2006/relationships/slideLayout" Target="../slideLayouts/slideLayout929.xml"/><Relationship Id="rId10" Type="http://schemas.openxmlformats.org/officeDocument/2006/relationships/slideLayout" Target="../slideLayouts/slideLayout934.xml"/><Relationship Id="rId4" Type="http://schemas.openxmlformats.org/officeDocument/2006/relationships/slideLayout" Target="../slideLayouts/slideLayout928.xml"/><Relationship Id="rId9" Type="http://schemas.openxmlformats.org/officeDocument/2006/relationships/slideLayout" Target="../slideLayouts/slideLayout933.xml"/></Relationships>
</file>

<file path=ppt/slideMasters/_rels/slideMaster7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4.xml"/><Relationship Id="rId13" Type="http://schemas.openxmlformats.org/officeDocument/2006/relationships/theme" Target="../theme/theme79.xml"/><Relationship Id="rId3" Type="http://schemas.openxmlformats.org/officeDocument/2006/relationships/slideLayout" Target="../slideLayouts/slideLayout939.xml"/><Relationship Id="rId7" Type="http://schemas.openxmlformats.org/officeDocument/2006/relationships/slideLayout" Target="../slideLayouts/slideLayout943.xml"/><Relationship Id="rId12" Type="http://schemas.openxmlformats.org/officeDocument/2006/relationships/slideLayout" Target="../slideLayouts/slideLayout948.xml"/><Relationship Id="rId2" Type="http://schemas.openxmlformats.org/officeDocument/2006/relationships/slideLayout" Target="../slideLayouts/slideLayout938.xml"/><Relationship Id="rId1" Type="http://schemas.openxmlformats.org/officeDocument/2006/relationships/slideLayout" Target="../slideLayouts/slideLayout937.xml"/><Relationship Id="rId6" Type="http://schemas.openxmlformats.org/officeDocument/2006/relationships/slideLayout" Target="../slideLayouts/slideLayout942.xml"/><Relationship Id="rId11" Type="http://schemas.openxmlformats.org/officeDocument/2006/relationships/slideLayout" Target="../slideLayouts/slideLayout947.xml"/><Relationship Id="rId5" Type="http://schemas.openxmlformats.org/officeDocument/2006/relationships/slideLayout" Target="../slideLayouts/slideLayout941.xml"/><Relationship Id="rId10" Type="http://schemas.openxmlformats.org/officeDocument/2006/relationships/slideLayout" Target="../slideLayouts/slideLayout946.xml"/><Relationship Id="rId4" Type="http://schemas.openxmlformats.org/officeDocument/2006/relationships/slideLayout" Target="../slideLayouts/slideLayout940.xml"/><Relationship Id="rId9" Type="http://schemas.openxmlformats.org/officeDocument/2006/relationships/slideLayout" Target="../slideLayouts/slideLayout94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8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6.xml"/><Relationship Id="rId13" Type="http://schemas.openxmlformats.org/officeDocument/2006/relationships/theme" Target="../theme/theme80.xml"/><Relationship Id="rId3" Type="http://schemas.openxmlformats.org/officeDocument/2006/relationships/slideLayout" Target="../slideLayouts/slideLayout951.xml"/><Relationship Id="rId7" Type="http://schemas.openxmlformats.org/officeDocument/2006/relationships/slideLayout" Target="../slideLayouts/slideLayout955.xml"/><Relationship Id="rId12" Type="http://schemas.openxmlformats.org/officeDocument/2006/relationships/slideLayout" Target="../slideLayouts/slideLayout960.xml"/><Relationship Id="rId2" Type="http://schemas.openxmlformats.org/officeDocument/2006/relationships/slideLayout" Target="../slideLayouts/slideLayout950.xml"/><Relationship Id="rId1" Type="http://schemas.openxmlformats.org/officeDocument/2006/relationships/slideLayout" Target="../slideLayouts/slideLayout949.xml"/><Relationship Id="rId6" Type="http://schemas.openxmlformats.org/officeDocument/2006/relationships/slideLayout" Target="../slideLayouts/slideLayout954.xml"/><Relationship Id="rId11" Type="http://schemas.openxmlformats.org/officeDocument/2006/relationships/slideLayout" Target="../slideLayouts/slideLayout959.xml"/><Relationship Id="rId5" Type="http://schemas.openxmlformats.org/officeDocument/2006/relationships/slideLayout" Target="../slideLayouts/slideLayout953.xml"/><Relationship Id="rId10" Type="http://schemas.openxmlformats.org/officeDocument/2006/relationships/slideLayout" Target="../slideLayouts/slideLayout958.xml"/><Relationship Id="rId4" Type="http://schemas.openxmlformats.org/officeDocument/2006/relationships/slideLayout" Target="../slideLayouts/slideLayout952.xml"/><Relationship Id="rId9" Type="http://schemas.openxmlformats.org/officeDocument/2006/relationships/slideLayout" Target="../slideLayouts/slideLayout957.xml"/></Relationships>
</file>

<file path=ppt/slideMasters/_rels/slideMaster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8.xml"/><Relationship Id="rId13" Type="http://schemas.openxmlformats.org/officeDocument/2006/relationships/theme" Target="../theme/theme81.xml"/><Relationship Id="rId3" Type="http://schemas.openxmlformats.org/officeDocument/2006/relationships/slideLayout" Target="../slideLayouts/slideLayout963.xml"/><Relationship Id="rId7" Type="http://schemas.openxmlformats.org/officeDocument/2006/relationships/slideLayout" Target="../slideLayouts/slideLayout967.xml"/><Relationship Id="rId12" Type="http://schemas.openxmlformats.org/officeDocument/2006/relationships/slideLayout" Target="../slideLayouts/slideLayout972.xml"/><Relationship Id="rId2" Type="http://schemas.openxmlformats.org/officeDocument/2006/relationships/slideLayout" Target="../slideLayouts/slideLayout962.xml"/><Relationship Id="rId1" Type="http://schemas.openxmlformats.org/officeDocument/2006/relationships/slideLayout" Target="../slideLayouts/slideLayout961.xml"/><Relationship Id="rId6" Type="http://schemas.openxmlformats.org/officeDocument/2006/relationships/slideLayout" Target="../slideLayouts/slideLayout966.xml"/><Relationship Id="rId11" Type="http://schemas.openxmlformats.org/officeDocument/2006/relationships/slideLayout" Target="../slideLayouts/slideLayout971.xml"/><Relationship Id="rId5" Type="http://schemas.openxmlformats.org/officeDocument/2006/relationships/slideLayout" Target="../slideLayouts/slideLayout965.xml"/><Relationship Id="rId10" Type="http://schemas.openxmlformats.org/officeDocument/2006/relationships/slideLayout" Target="../slideLayouts/slideLayout970.xml"/><Relationship Id="rId4" Type="http://schemas.openxmlformats.org/officeDocument/2006/relationships/slideLayout" Target="../slideLayouts/slideLayout964.xml"/><Relationship Id="rId9" Type="http://schemas.openxmlformats.org/officeDocument/2006/relationships/slideLayout" Target="../slideLayouts/slideLayout969.xml"/></Relationships>
</file>

<file path=ppt/slideMasters/_rels/slideMaster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0.xml"/><Relationship Id="rId13" Type="http://schemas.openxmlformats.org/officeDocument/2006/relationships/theme" Target="../theme/theme82.xml"/><Relationship Id="rId3" Type="http://schemas.openxmlformats.org/officeDocument/2006/relationships/slideLayout" Target="../slideLayouts/slideLayout975.xml"/><Relationship Id="rId7" Type="http://schemas.openxmlformats.org/officeDocument/2006/relationships/slideLayout" Target="../slideLayouts/slideLayout979.xml"/><Relationship Id="rId12" Type="http://schemas.openxmlformats.org/officeDocument/2006/relationships/slideLayout" Target="../slideLayouts/slideLayout984.xml"/><Relationship Id="rId2" Type="http://schemas.openxmlformats.org/officeDocument/2006/relationships/slideLayout" Target="../slideLayouts/slideLayout974.xml"/><Relationship Id="rId1" Type="http://schemas.openxmlformats.org/officeDocument/2006/relationships/slideLayout" Target="../slideLayouts/slideLayout973.xml"/><Relationship Id="rId6" Type="http://schemas.openxmlformats.org/officeDocument/2006/relationships/slideLayout" Target="../slideLayouts/slideLayout978.xml"/><Relationship Id="rId11" Type="http://schemas.openxmlformats.org/officeDocument/2006/relationships/slideLayout" Target="../slideLayouts/slideLayout983.xml"/><Relationship Id="rId5" Type="http://schemas.openxmlformats.org/officeDocument/2006/relationships/slideLayout" Target="../slideLayouts/slideLayout977.xml"/><Relationship Id="rId10" Type="http://schemas.openxmlformats.org/officeDocument/2006/relationships/slideLayout" Target="../slideLayouts/slideLayout982.xml"/><Relationship Id="rId4" Type="http://schemas.openxmlformats.org/officeDocument/2006/relationships/slideLayout" Target="../slideLayouts/slideLayout976.xml"/><Relationship Id="rId9" Type="http://schemas.openxmlformats.org/officeDocument/2006/relationships/slideLayout" Target="../slideLayouts/slideLayout981.xml"/></Relationships>
</file>

<file path=ppt/slideMasters/_rels/slideMaster8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2.xml"/><Relationship Id="rId13" Type="http://schemas.openxmlformats.org/officeDocument/2006/relationships/theme" Target="../theme/theme83.xml"/><Relationship Id="rId3" Type="http://schemas.openxmlformats.org/officeDocument/2006/relationships/slideLayout" Target="../slideLayouts/slideLayout987.xml"/><Relationship Id="rId7" Type="http://schemas.openxmlformats.org/officeDocument/2006/relationships/slideLayout" Target="../slideLayouts/slideLayout991.xml"/><Relationship Id="rId12" Type="http://schemas.openxmlformats.org/officeDocument/2006/relationships/slideLayout" Target="../slideLayouts/slideLayout996.xml"/><Relationship Id="rId2" Type="http://schemas.openxmlformats.org/officeDocument/2006/relationships/slideLayout" Target="../slideLayouts/slideLayout986.xml"/><Relationship Id="rId1" Type="http://schemas.openxmlformats.org/officeDocument/2006/relationships/slideLayout" Target="../slideLayouts/slideLayout985.xml"/><Relationship Id="rId6" Type="http://schemas.openxmlformats.org/officeDocument/2006/relationships/slideLayout" Target="../slideLayouts/slideLayout990.xml"/><Relationship Id="rId11" Type="http://schemas.openxmlformats.org/officeDocument/2006/relationships/slideLayout" Target="../slideLayouts/slideLayout995.xml"/><Relationship Id="rId5" Type="http://schemas.openxmlformats.org/officeDocument/2006/relationships/slideLayout" Target="../slideLayouts/slideLayout989.xml"/><Relationship Id="rId10" Type="http://schemas.openxmlformats.org/officeDocument/2006/relationships/slideLayout" Target="../slideLayouts/slideLayout994.xml"/><Relationship Id="rId4" Type="http://schemas.openxmlformats.org/officeDocument/2006/relationships/slideLayout" Target="../slideLayouts/slideLayout988.xml"/><Relationship Id="rId9" Type="http://schemas.openxmlformats.org/officeDocument/2006/relationships/slideLayout" Target="../slideLayouts/slideLayout993.xml"/></Relationships>
</file>

<file path=ppt/slideMasters/_rels/slideMaster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4.xml"/><Relationship Id="rId13" Type="http://schemas.openxmlformats.org/officeDocument/2006/relationships/theme" Target="../theme/theme84.xml"/><Relationship Id="rId3" Type="http://schemas.openxmlformats.org/officeDocument/2006/relationships/slideLayout" Target="../slideLayouts/slideLayout999.xml"/><Relationship Id="rId7" Type="http://schemas.openxmlformats.org/officeDocument/2006/relationships/slideLayout" Target="../slideLayouts/slideLayout1003.xml"/><Relationship Id="rId12" Type="http://schemas.openxmlformats.org/officeDocument/2006/relationships/slideLayout" Target="../slideLayouts/slideLayout1008.xml"/><Relationship Id="rId2" Type="http://schemas.openxmlformats.org/officeDocument/2006/relationships/slideLayout" Target="../slideLayouts/slideLayout998.xml"/><Relationship Id="rId1" Type="http://schemas.openxmlformats.org/officeDocument/2006/relationships/slideLayout" Target="../slideLayouts/slideLayout997.xml"/><Relationship Id="rId6" Type="http://schemas.openxmlformats.org/officeDocument/2006/relationships/slideLayout" Target="../slideLayouts/slideLayout1002.xml"/><Relationship Id="rId11" Type="http://schemas.openxmlformats.org/officeDocument/2006/relationships/slideLayout" Target="../slideLayouts/slideLayout1007.xml"/><Relationship Id="rId5" Type="http://schemas.openxmlformats.org/officeDocument/2006/relationships/slideLayout" Target="../slideLayouts/slideLayout1001.xml"/><Relationship Id="rId10" Type="http://schemas.openxmlformats.org/officeDocument/2006/relationships/slideLayout" Target="../slideLayouts/slideLayout1006.xml"/><Relationship Id="rId4" Type="http://schemas.openxmlformats.org/officeDocument/2006/relationships/slideLayout" Target="../slideLayouts/slideLayout1000.xml"/><Relationship Id="rId9" Type="http://schemas.openxmlformats.org/officeDocument/2006/relationships/slideLayout" Target="../slideLayouts/slideLayout1005.xml"/></Relationships>
</file>

<file path=ppt/slideMasters/_rels/slideMaster8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6.xml"/><Relationship Id="rId13" Type="http://schemas.openxmlformats.org/officeDocument/2006/relationships/theme" Target="../theme/theme85.xml"/><Relationship Id="rId3" Type="http://schemas.openxmlformats.org/officeDocument/2006/relationships/slideLayout" Target="../slideLayouts/slideLayout1011.xml"/><Relationship Id="rId7" Type="http://schemas.openxmlformats.org/officeDocument/2006/relationships/slideLayout" Target="../slideLayouts/slideLayout1015.xml"/><Relationship Id="rId12" Type="http://schemas.openxmlformats.org/officeDocument/2006/relationships/slideLayout" Target="../slideLayouts/slideLayout1020.xml"/><Relationship Id="rId2" Type="http://schemas.openxmlformats.org/officeDocument/2006/relationships/slideLayout" Target="../slideLayouts/slideLayout1010.xml"/><Relationship Id="rId1" Type="http://schemas.openxmlformats.org/officeDocument/2006/relationships/slideLayout" Target="../slideLayouts/slideLayout1009.xml"/><Relationship Id="rId6" Type="http://schemas.openxmlformats.org/officeDocument/2006/relationships/slideLayout" Target="../slideLayouts/slideLayout1014.xml"/><Relationship Id="rId11" Type="http://schemas.openxmlformats.org/officeDocument/2006/relationships/slideLayout" Target="../slideLayouts/slideLayout1019.xml"/><Relationship Id="rId5" Type="http://schemas.openxmlformats.org/officeDocument/2006/relationships/slideLayout" Target="../slideLayouts/slideLayout1013.xml"/><Relationship Id="rId10" Type="http://schemas.openxmlformats.org/officeDocument/2006/relationships/slideLayout" Target="../slideLayouts/slideLayout1018.xml"/><Relationship Id="rId4" Type="http://schemas.openxmlformats.org/officeDocument/2006/relationships/slideLayout" Target="../slideLayouts/slideLayout1012.xml"/><Relationship Id="rId9" Type="http://schemas.openxmlformats.org/officeDocument/2006/relationships/slideLayout" Target="../slideLayouts/slideLayout101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E6AC710-9E41-4B05-9BBE-B377D2203CBA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3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18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19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20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ftr" idx="28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sldNum" idx="29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AE71C4BB-9FB4-4FDA-AD80-1E7A7F2D7CD9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 type="dt" idx="30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62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63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64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ftr" idx="3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sldNum" idx="3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33A5150-443E-4D84-940D-7718C9D79C77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469" name="PlaceHolder 5"/>
          <p:cNvSpPr>
            <a:spLocks noGrp="1"/>
          </p:cNvSpPr>
          <p:nvPr>
            <p:ph type="dt" idx="33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07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08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09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 type="ftr" idx="34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514" name="PlaceHolder 5"/>
          <p:cNvSpPr>
            <a:spLocks noGrp="1"/>
          </p:cNvSpPr>
          <p:nvPr>
            <p:ph type="sldNum" idx="35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84005C1-3C21-4673-93BD-A558ED6BDC5B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515" name="PlaceHolder 6"/>
          <p:cNvSpPr>
            <a:spLocks noGrp="1"/>
          </p:cNvSpPr>
          <p:nvPr>
            <p:ph type="dt" idx="36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53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554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ftr" idx="3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sldNum" idx="3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A5CD12A6-B66E-4F55-93F1-7F4553C61CA1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558" name="PlaceHolder 4"/>
          <p:cNvSpPr>
            <a:spLocks noGrp="1"/>
          </p:cNvSpPr>
          <p:nvPr>
            <p:ph type="dt" idx="39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96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597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598" name="PlaceHolder 1"/>
          <p:cNvSpPr>
            <a:spLocks noGrp="1"/>
          </p:cNvSpPr>
          <p:nvPr>
            <p:ph type="ftr" idx="40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 type="sldNum" idx="41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3DE2C02-007B-4C8A-BFFD-EE29E94192FB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600" name="PlaceHolder 3"/>
          <p:cNvSpPr>
            <a:spLocks noGrp="1"/>
          </p:cNvSpPr>
          <p:nvPr>
            <p:ph type="dt" idx="42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63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639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64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42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43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44" name="PlaceHolder 5"/>
          <p:cNvSpPr>
            <a:spLocks noGrp="1"/>
          </p:cNvSpPr>
          <p:nvPr>
            <p:ph type="ftr" idx="4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645" name="PlaceHolder 6"/>
          <p:cNvSpPr>
            <a:spLocks noGrp="1"/>
          </p:cNvSpPr>
          <p:nvPr>
            <p:ph type="sldNum" idx="4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7F614265-6636-41FA-A43B-8D2350F5F138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646" name="PlaceHolder 7"/>
          <p:cNvSpPr>
            <a:spLocks noGrp="1"/>
          </p:cNvSpPr>
          <p:nvPr>
            <p:ph type="dt" idx="45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684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685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87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88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89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90" name="PlaceHolder 5"/>
          <p:cNvSpPr>
            <a:spLocks noGrp="1"/>
          </p:cNvSpPr>
          <p:nvPr>
            <p:ph type="ftr" idx="46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691" name="PlaceHolder 6"/>
          <p:cNvSpPr>
            <a:spLocks noGrp="1"/>
          </p:cNvSpPr>
          <p:nvPr>
            <p:ph type="sldNum" idx="47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98B9398-AB14-4BEA-8671-B04930272901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692" name="PlaceHolder 7"/>
          <p:cNvSpPr>
            <a:spLocks noGrp="1"/>
          </p:cNvSpPr>
          <p:nvPr>
            <p:ph type="dt" idx="48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730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731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73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3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34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35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36" name="PlaceHolder 5"/>
          <p:cNvSpPr>
            <a:spLocks noGrp="1"/>
          </p:cNvSpPr>
          <p:nvPr>
            <p:ph type="ftr" idx="49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737" name="PlaceHolder 6"/>
          <p:cNvSpPr>
            <a:spLocks noGrp="1"/>
          </p:cNvSpPr>
          <p:nvPr>
            <p:ph type="sldNum" idx="5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762F3F2A-5AA5-4EF3-A7FD-7A5B46EF6CC9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738" name="PlaceHolder 7"/>
          <p:cNvSpPr>
            <a:spLocks noGrp="1"/>
          </p:cNvSpPr>
          <p:nvPr>
            <p:ph type="dt" idx="51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776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777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7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7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80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81" name="PlaceHolder 4"/>
          <p:cNvSpPr>
            <a:spLocks noGrp="1"/>
          </p:cNvSpPr>
          <p:nvPr>
            <p:ph type="ftr" idx="52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782" name="PlaceHolder 5"/>
          <p:cNvSpPr>
            <a:spLocks noGrp="1"/>
          </p:cNvSpPr>
          <p:nvPr>
            <p:ph type="sldNum" idx="53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1505C61-C120-473E-B236-130215F09AB4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783" name="PlaceHolder 6"/>
          <p:cNvSpPr>
            <a:spLocks noGrp="1"/>
          </p:cNvSpPr>
          <p:nvPr>
            <p:ph type="dt" idx="54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821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822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8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2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25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26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27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28" name="PlaceHolder 6"/>
          <p:cNvSpPr>
            <a:spLocks noGrp="1"/>
          </p:cNvSpPr>
          <p:nvPr>
            <p:ph type="ftr" idx="5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829" name="PlaceHolder 7"/>
          <p:cNvSpPr>
            <a:spLocks noGrp="1"/>
          </p:cNvSpPr>
          <p:nvPr>
            <p:ph type="sldNum" idx="5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CD197CE-E1D2-4125-B06C-B86FD0D97C10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830" name="PlaceHolder 8"/>
          <p:cNvSpPr>
            <a:spLocks noGrp="1"/>
          </p:cNvSpPr>
          <p:nvPr>
            <p:ph type="dt" idx="57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5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6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7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8" name="PlaceHolder 1"/>
          <p:cNvSpPr>
            <a:spLocks noGrp="1"/>
          </p:cNvSpPr>
          <p:nvPr>
            <p:ph type="ftr" idx="4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ldNum" idx="5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9EF7255C-4B9A-44E0-B680-925C07035D3C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dt" idx="6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86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869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2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3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4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5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6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7" name="PlaceHolder 8"/>
          <p:cNvSpPr>
            <a:spLocks noGrp="1"/>
          </p:cNvSpPr>
          <p:nvPr>
            <p:ph type="ftr" idx="58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878" name="PlaceHolder 9"/>
          <p:cNvSpPr>
            <a:spLocks noGrp="1"/>
          </p:cNvSpPr>
          <p:nvPr>
            <p:ph type="sldNum" idx="59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D27FB618-C786-415E-80A9-D8630F37F586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879" name="PlaceHolder 10"/>
          <p:cNvSpPr>
            <a:spLocks noGrp="1"/>
          </p:cNvSpPr>
          <p:nvPr>
            <p:ph type="dt" idx="60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17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918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919" name="PlaceHolder 1"/>
          <p:cNvSpPr>
            <a:spLocks noGrp="1"/>
          </p:cNvSpPr>
          <p:nvPr>
            <p:ph type="ftr" idx="6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920" name="PlaceHolder 2"/>
          <p:cNvSpPr>
            <a:spLocks noGrp="1"/>
          </p:cNvSpPr>
          <p:nvPr>
            <p:ph type="sldNum" idx="6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EF3A9367-2940-41FB-AAC8-7A344210005B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921" name="PlaceHolder 3"/>
          <p:cNvSpPr>
            <a:spLocks noGrp="1"/>
          </p:cNvSpPr>
          <p:nvPr>
            <p:ph type="dt" idx="63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59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960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96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962" name="PlaceHolder 2"/>
          <p:cNvSpPr>
            <a:spLocks noGrp="1"/>
          </p:cNvSpPr>
          <p:nvPr>
            <p:ph type="ftr" idx="64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963" name="PlaceHolder 3"/>
          <p:cNvSpPr>
            <a:spLocks noGrp="1"/>
          </p:cNvSpPr>
          <p:nvPr>
            <p:ph type="sldNum" idx="65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D3C5015-29E0-438B-9F3F-CBFC1C9660E8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964" name="PlaceHolder 4"/>
          <p:cNvSpPr>
            <a:spLocks noGrp="1"/>
          </p:cNvSpPr>
          <p:nvPr>
            <p:ph type="dt" idx="66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02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003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0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005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006" name="PlaceHolder 3"/>
          <p:cNvSpPr>
            <a:spLocks noGrp="1"/>
          </p:cNvSpPr>
          <p:nvPr>
            <p:ph type="ftr" idx="6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007" name="PlaceHolder 4"/>
          <p:cNvSpPr>
            <a:spLocks noGrp="1"/>
          </p:cNvSpPr>
          <p:nvPr>
            <p:ph type="sldNum" idx="6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0B2CEEB-77C5-498C-B8A6-699564FCD123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1008" name="PlaceHolder 5"/>
          <p:cNvSpPr>
            <a:spLocks noGrp="1"/>
          </p:cNvSpPr>
          <p:nvPr>
            <p:ph type="dt" idx="69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46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047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0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04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050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051" name="PlaceHolder 4"/>
          <p:cNvSpPr>
            <a:spLocks noGrp="1"/>
          </p:cNvSpPr>
          <p:nvPr>
            <p:ph type="ftr" idx="70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052" name="PlaceHolder 5"/>
          <p:cNvSpPr>
            <a:spLocks noGrp="1"/>
          </p:cNvSpPr>
          <p:nvPr>
            <p:ph type="sldNum" idx="71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685F9C7F-3FC8-4E5E-AC1D-BE1ABD0D742D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1053" name="PlaceHolder 6"/>
          <p:cNvSpPr>
            <a:spLocks noGrp="1"/>
          </p:cNvSpPr>
          <p:nvPr>
            <p:ph type="dt" idx="72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91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092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0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094" name="PlaceHolder 2"/>
          <p:cNvSpPr>
            <a:spLocks noGrp="1"/>
          </p:cNvSpPr>
          <p:nvPr>
            <p:ph type="ftr" idx="7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095" name="PlaceHolder 3"/>
          <p:cNvSpPr>
            <a:spLocks noGrp="1"/>
          </p:cNvSpPr>
          <p:nvPr>
            <p:ph type="sldNum" idx="7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452F111B-CA2B-47C1-B5CE-174E3F6D73FF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33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134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135" name="PlaceHolder 1"/>
          <p:cNvSpPr>
            <a:spLocks noGrp="1"/>
          </p:cNvSpPr>
          <p:nvPr>
            <p:ph type="ftr" idx="7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136" name="PlaceHolder 2"/>
          <p:cNvSpPr>
            <a:spLocks noGrp="1"/>
          </p:cNvSpPr>
          <p:nvPr>
            <p:ph type="sldNum" idx="7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4386925A-C5AF-43AB-9A07-3A79E875071D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74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175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17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177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178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179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180" name="PlaceHolder 5"/>
          <p:cNvSpPr>
            <a:spLocks noGrp="1"/>
          </p:cNvSpPr>
          <p:nvPr>
            <p:ph type="ftr" idx="7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181" name="PlaceHolder 6"/>
          <p:cNvSpPr>
            <a:spLocks noGrp="1"/>
          </p:cNvSpPr>
          <p:nvPr>
            <p:ph type="sldNum" idx="7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214B2BA-AA3E-4A8D-98AA-6DB0CE1985FE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219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220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2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22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23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24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25" name="PlaceHolder 5"/>
          <p:cNvSpPr>
            <a:spLocks noGrp="1"/>
          </p:cNvSpPr>
          <p:nvPr>
            <p:ph type="ftr" idx="79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226" name="PlaceHolder 6"/>
          <p:cNvSpPr>
            <a:spLocks noGrp="1"/>
          </p:cNvSpPr>
          <p:nvPr>
            <p:ph type="sldNum" idx="8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449DDEF-A49C-4C4E-B2F9-E88A4C91D2D9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  <p:sldLayoutId id="214748401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264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265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26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67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68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69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70" name="PlaceHolder 5"/>
          <p:cNvSpPr>
            <a:spLocks noGrp="1"/>
          </p:cNvSpPr>
          <p:nvPr>
            <p:ph type="ftr" idx="8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271" name="PlaceHolder 6"/>
          <p:cNvSpPr>
            <a:spLocks noGrp="1"/>
          </p:cNvSpPr>
          <p:nvPr>
            <p:ph type="sldNum" idx="8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7C8C8B68-A933-4881-B5D3-881114887044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  <p:sldLayoutId id="214748402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88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89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0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ftr" idx="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 type="sldNum" idx="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65E560A-2286-4171-9B72-E409FD9308E1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 type="dt" idx="9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09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310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31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12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13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14" name="PlaceHolder 4"/>
          <p:cNvSpPr>
            <a:spLocks noGrp="1"/>
          </p:cNvSpPr>
          <p:nvPr>
            <p:ph type="ftr" idx="8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315" name="PlaceHolder 5"/>
          <p:cNvSpPr>
            <a:spLocks noGrp="1"/>
          </p:cNvSpPr>
          <p:nvPr>
            <p:ph type="sldNum" idx="8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6E9243EF-1475-4594-A8FA-D8575CDC8EC0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53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354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35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5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57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58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59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60" name="PlaceHolder 6"/>
          <p:cNvSpPr>
            <a:spLocks noGrp="1"/>
          </p:cNvSpPr>
          <p:nvPr>
            <p:ph type="ftr" idx="8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361" name="PlaceHolder 7"/>
          <p:cNvSpPr>
            <a:spLocks noGrp="1"/>
          </p:cNvSpPr>
          <p:nvPr>
            <p:ph type="sldNum" idx="8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646F1D4-4303-4E10-82E3-C39546044B69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  <p:sldLayoutId id="214748405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99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400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4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2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3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4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5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6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7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8" name="PlaceHolder 8"/>
          <p:cNvSpPr>
            <a:spLocks noGrp="1"/>
          </p:cNvSpPr>
          <p:nvPr>
            <p:ph type="ftr" idx="8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409" name="PlaceHolder 9"/>
          <p:cNvSpPr>
            <a:spLocks noGrp="1"/>
          </p:cNvSpPr>
          <p:nvPr>
            <p:ph type="sldNum" idx="8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A61516A-80F1-4F00-A3F7-8B9DAD205FC7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  <p:sldLayoutId id="2147484058" r:id="rId7"/>
    <p:sldLayoutId id="2147484059" r:id="rId8"/>
    <p:sldLayoutId id="2147484060" r:id="rId9"/>
    <p:sldLayoutId id="2147484061" r:id="rId10"/>
    <p:sldLayoutId id="2147484062" r:id="rId11"/>
    <p:sldLayoutId id="21474840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447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448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449" name="PlaceHolder 1"/>
          <p:cNvSpPr>
            <a:spLocks noGrp="1"/>
          </p:cNvSpPr>
          <p:nvPr>
            <p:ph type="ftr" idx="89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450" name="PlaceHolder 2"/>
          <p:cNvSpPr>
            <a:spLocks noGrp="1"/>
          </p:cNvSpPr>
          <p:nvPr>
            <p:ph type="sldNum" idx="9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9242A2FE-0D5F-4CA1-ADBE-6123EBD646CD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48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489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49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91" name="PlaceHolder 2"/>
          <p:cNvSpPr>
            <a:spLocks noGrp="1"/>
          </p:cNvSpPr>
          <p:nvPr>
            <p:ph type="ftr" idx="9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492" name="PlaceHolder 3"/>
          <p:cNvSpPr>
            <a:spLocks noGrp="1"/>
          </p:cNvSpPr>
          <p:nvPr>
            <p:ph type="sldNum" idx="9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5F4C842-D120-4473-9DA8-0501021D3582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  <p:sldLayoutId id="214748408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530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531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53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53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534" name="PlaceHolder 3"/>
          <p:cNvSpPr>
            <a:spLocks noGrp="1"/>
          </p:cNvSpPr>
          <p:nvPr>
            <p:ph type="ftr" idx="9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535" name="PlaceHolder 4"/>
          <p:cNvSpPr>
            <a:spLocks noGrp="1"/>
          </p:cNvSpPr>
          <p:nvPr>
            <p:ph type="sldNum" idx="9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23240B7-EA01-4438-A627-29DF54374013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573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574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57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57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577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578" name="PlaceHolder 4"/>
          <p:cNvSpPr>
            <a:spLocks noGrp="1"/>
          </p:cNvSpPr>
          <p:nvPr>
            <p:ph type="ftr" idx="9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579" name="PlaceHolder 5"/>
          <p:cNvSpPr>
            <a:spLocks noGrp="1"/>
          </p:cNvSpPr>
          <p:nvPr>
            <p:ph type="sldNum" idx="9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4274DF4D-6C03-424F-B395-0EB5AA0A3EAC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4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617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6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619" name="PlaceHolder 2"/>
          <p:cNvSpPr>
            <a:spLocks noGrp="1"/>
          </p:cNvSpPr>
          <p:nvPr>
            <p:ph type="ftr" idx="97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620" name="PlaceHolder 3"/>
          <p:cNvSpPr>
            <a:spLocks noGrp="1"/>
          </p:cNvSpPr>
          <p:nvPr>
            <p:ph type="sldNum" idx="9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F89B24A-CBD0-425B-8FDD-BD9CE7B2F6B1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  <p:sldLayoutId id="214748412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65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659" name="PlaceHolder 1"/>
          <p:cNvSpPr>
            <a:spLocks noGrp="1"/>
          </p:cNvSpPr>
          <p:nvPr>
            <p:ph type="ftr" idx="99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660" name="PlaceHolder 2"/>
          <p:cNvSpPr>
            <a:spLocks noGrp="1"/>
          </p:cNvSpPr>
          <p:nvPr>
            <p:ph type="sldNum" idx="10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F97B74D-EEA1-400A-AA25-8F4269BF31F8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  <p:sldLayoutId id="214748414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69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69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00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01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02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03" name="PlaceHolder 5"/>
          <p:cNvSpPr>
            <a:spLocks noGrp="1"/>
          </p:cNvSpPr>
          <p:nvPr>
            <p:ph type="ftr" idx="101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704" name="PlaceHolder 6"/>
          <p:cNvSpPr>
            <a:spLocks noGrp="1"/>
          </p:cNvSpPr>
          <p:nvPr>
            <p:ph type="sldNum" idx="10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5840D29-A230-4B8C-BCC7-51456CEAD0BB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44" r:id="rId2"/>
    <p:sldLayoutId id="2147484145" r:id="rId3"/>
    <p:sldLayoutId id="2147484146" r:id="rId4"/>
    <p:sldLayoutId id="2147484147" r:id="rId5"/>
    <p:sldLayoutId id="2147484148" r:id="rId6"/>
    <p:sldLayoutId id="2147484149" r:id="rId7"/>
    <p:sldLayoutId id="2147484150" r:id="rId8"/>
    <p:sldLayoutId id="2147484151" r:id="rId9"/>
    <p:sldLayoutId id="2147484152" r:id="rId10"/>
    <p:sldLayoutId id="2147484153" r:id="rId11"/>
    <p:sldLayoutId id="21474841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5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6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7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ftr" idx="10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43" name="PlaceHolder 6"/>
          <p:cNvSpPr>
            <a:spLocks noGrp="1"/>
          </p:cNvSpPr>
          <p:nvPr>
            <p:ph type="sldNum" idx="11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A0B31FD2-A5FE-4C61-A63B-68CEA4A23281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144" name="PlaceHolder 7"/>
          <p:cNvSpPr>
            <a:spLocks noGrp="1"/>
          </p:cNvSpPr>
          <p:nvPr>
            <p:ph type="dt" idx="12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42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4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4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45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46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47" name="PlaceHolder 5"/>
          <p:cNvSpPr>
            <a:spLocks noGrp="1"/>
          </p:cNvSpPr>
          <p:nvPr>
            <p:ph type="ftr" idx="103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748" name="PlaceHolder 6"/>
          <p:cNvSpPr>
            <a:spLocks noGrp="1"/>
          </p:cNvSpPr>
          <p:nvPr>
            <p:ph type="sldNum" idx="10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8A84E2F-BA92-4471-8D78-F8126F8DED49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6" r:id="rId1"/>
    <p:sldLayoutId id="2147484157" r:id="rId2"/>
    <p:sldLayoutId id="2147484158" r:id="rId3"/>
    <p:sldLayoutId id="2147484159" r:id="rId4"/>
    <p:sldLayoutId id="2147484160" r:id="rId5"/>
    <p:sldLayoutId id="2147484161" r:id="rId6"/>
    <p:sldLayoutId id="2147484162" r:id="rId7"/>
    <p:sldLayoutId id="2147484163" r:id="rId8"/>
    <p:sldLayoutId id="2147484164" r:id="rId9"/>
    <p:sldLayoutId id="2147484165" r:id="rId10"/>
    <p:sldLayoutId id="2147484166" r:id="rId11"/>
    <p:sldLayoutId id="214748416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86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8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88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89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90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91" name="PlaceHolder 5"/>
          <p:cNvSpPr>
            <a:spLocks noGrp="1"/>
          </p:cNvSpPr>
          <p:nvPr>
            <p:ph type="ftr" idx="105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792" name="PlaceHolder 6"/>
          <p:cNvSpPr>
            <a:spLocks noGrp="1"/>
          </p:cNvSpPr>
          <p:nvPr>
            <p:ph type="sldNum" idx="10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E3A3F9F-6B02-49C2-8A86-CB965485C3EE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170" r:id="rId2"/>
    <p:sldLayoutId id="2147484171" r:id="rId3"/>
    <p:sldLayoutId id="2147484172" r:id="rId4"/>
    <p:sldLayoutId id="2147484173" r:id="rId5"/>
    <p:sldLayoutId id="2147484174" r:id="rId6"/>
    <p:sldLayoutId id="2147484175" r:id="rId7"/>
    <p:sldLayoutId id="2147484176" r:id="rId8"/>
    <p:sldLayoutId id="2147484177" r:id="rId9"/>
    <p:sldLayoutId id="2147484178" r:id="rId10"/>
    <p:sldLayoutId id="2147484179" r:id="rId11"/>
    <p:sldLayoutId id="21474841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30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32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33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34" name="PlaceHolder 4"/>
          <p:cNvSpPr>
            <a:spLocks noGrp="1"/>
          </p:cNvSpPr>
          <p:nvPr>
            <p:ph type="ftr" idx="107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835" name="PlaceHolder 5"/>
          <p:cNvSpPr>
            <a:spLocks noGrp="1"/>
          </p:cNvSpPr>
          <p:nvPr>
            <p:ph type="sldNum" idx="10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59D97BD1-2FED-4A07-913F-FB28655322C3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2" r:id="rId1"/>
    <p:sldLayoutId id="2147484183" r:id="rId2"/>
    <p:sldLayoutId id="2147484184" r:id="rId3"/>
    <p:sldLayoutId id="2147484185" r:id="rId4"/>
    <p:sldLayoutId id="2147484186" r:id="rId5"/>
    <p:sldLayoutId id="2147484187" r:id="rId6"/>
    <p:sldLayoutId id="2147484188" r:id="rId7"/>
    <p:sldLayoutId id="2147484189" r:id="rId8"/>
    <p:sldLayoutId id="2147484190" r:id="rId9"/>
    <p:sldLayoutId id="2147484191" r:id="rId10"/>
    <p:sldLayoutId id="2147484192" r:id="rId11"/>
    <p:sldLayoutId id="214748419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73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75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76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77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78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79" name="PlaceHolder 6"/>
          <p:cNvSpPr>
            <a:spLocks noGrp="1"/>
          </p:cNvSpPr>
          <p:nvPr>
            <p:ph type="ftr" idx="109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880" name="PlaceHolder 7"/>
          <p:cNvSpPr>
            <a:spLocks noGrp="1"/>
          </p:cNvSpPr>
          <p:nvPr>
            <p:ph type="sldNum" idx="11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812B069-32C3-4179-AE00-31A029FFE257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5" r:id="rId1"/>
    <p:sldLayoutId id="2147484196" r:id="rId2"/>
    <p:sldLayoutId id="2147484197" r:id="rId3"/>
    <p:sldLayoutId id="2147484198" r:id="rId4"/>
    <p:sldLayoutId id="2147484199" r:id="rId5"/>
    <p:sldLayoutId id="2147484200" r:id="rId6"/>
    <p:sldLayoutId id="2147484201" r:id="rId7"/>
    <p:sldLayoutId id="2147484202" r:id="rId8"/>
    <p:sldLayoutId id="2147484203" r:id="rId9"/>
    <p:sldLayoutId id="2147484204" r:id="rId10"/>
    <p:sldLayoutId id="2147484205" r:id="rId11"/>
    <p:sldLayoutId id="214748420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91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91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0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1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2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3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4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5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6" name="PlaceHolder 8"/>
          <p:cNvSpPr>
            <a:spLocks noGrp="1"/>
          </p:cNvSpPr>
          <p:nvPr>
            <p:ph type="ftr" idx="111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927" name="PlaceHolder 9"/>
          <p:cNvSpPr>
            <a:spLocks noGrp="1"/>
          </p:cNvSpPr>
          <p:nvPr>
            <p:ph type="sldNum" idx="11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104D4470-3B93-4794-AAF7-3E2D7498B7B5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965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966" name="PlaceHolder 1"/>
          <p:cNvSpPr>
            <a:spLocks noGrp="1"/>
          </p:cNvSpPr>
          <p:nvPr>
            <p:ph type="ftr" idx="113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967" name="PlaceHolder 2"/>
          <p:cNvSpPr>
            <a:spLocks noGrp="1"/>
          </p:cNvSpPr>
          <p:nvPr>
            <p:ph type="sldNum" idx="11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166914CC-FCE1-45FC-9D9F-E355FA87F582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196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96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4" r:id="rId4"/>
    <p:sldLayoutId id="2147484225" r:id="rId5"/>
    <p:sldLayoutId id="2147484226" r:id="rId6"/>
    <p:sldLayoutId id="2147484227" r:id="rId7"/>
    <p:sldLayoutId id="2147484228" r:id="rId8"/>
    <p:sldLayoutId id="2147484229" r:id="rId9"/>
    <p:sldLayoutId id="2147484230" r:id="rId10"/>
    <p:sldLayoutId id="2147484231" r:id="rId11"/>
    <p:sldLayoutId id="214748423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07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0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009" name="PlaceHolder 2"/>
          <p:cNvSpPr>
            <a:spLocks noGrp="1"/>
          </p:cNvSpPr>
          <p:nvPr>
            <p:ph type="ftr" idx="115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010" name="PlaceHolder 3"/>
          <p:cNvSpPr>
            <a:spLocks noGrp="1"/>
          </p:cNvSpPr>
          <p:nvPr>
            <p:ph type="sldNum" idx="11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4DD2BB6A-7734-43C3-9DA9-003728A5DABD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4" r:id="rId1"/>
    <p:sldLayoutId id="2147484235" r:id="rId2"/>
    <p:sldLayoutId id="2147484236" r:id="rId3"/>
    <p:sldLayoutId id="2147484237" r:id="rId4"/>
    <p:sldLayoutId id="2147484238" r:id="rId5"/>
    <p:sldLayoutId id="2147484239" r:id="rId6"/>
    <p:sldLayoutId id="2147484240" r:id="rId7"/>
    <p:sldLayoutId id="2147484241" r:id="rId8"/>
    <p:sldLayoutId id="2147484242" r:id="rId9"/>
    <p:sldLayoutId id="2147484243" r:id="rId10"/>
    <p:sldLayoutId id="2147484244" r:id="rId11"/>
    <p:sldLayoutId id="214748424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4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4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050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051" name="PlaceHolder 3"/>
          <p:cNvSpPr>
            <a:spLocks noGrp="1"/>
          </p:cNvSpPr>
          <p:nvPr>
            <p:ph type="ftr" idx="117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052" name="PlaceHolder 4"/>
          <p:cNvSpPr>
            <a:spLocks noGrp="1"/>
          </p:cNvSpPr>
          <p:nvPr>
            <p:ph type="sldNum" idx="11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1B304A50-329A-434E-A01D-4C2DAF38098A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  <p:sldLayoutId id="2147484249" r:id="rId3"/>
    <p:sldLayoutId id="2147484250" r:id="rId4"/>
    <p:sldLayoutId id="2147484251" r:id="rId5"/>
    <p:sldLayoutId id="2147484252" r:id="rId6"/>
    <p:sldLayoutId id="2147484253" r:id="rId7"/>
    <p:sldLayoutId id="2147484254" r:id="rId8"/>
    <p:sldLayoutId id="2147484255" r:id="rId9"/>
    <p:sldLayoutId id="2147484256" r:id="rId10"/>
    <p:sldLayoutId id="2147484257" r:id="rId11"/>
    <p:sldLayoutId id="214748425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90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092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093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094" name="PlaceHolder 4"/>
          <p:cNvSpPr>
            <a:spLocks noGrp="1"/>
          </p:cNvSpPr>
          <p:nvPr>
            <p:ph type="ftr" idx="119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095" name="PlaceHolder 5"/>
          <p:cNvSpPr>
            <a:spLocks noGrp="1"/>
          </p:cNvSpPr>
          <p:nvPr>
            <p:ph type="sldNum" idx="12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3D32740-A746-4134-A1C4-8F9C29D1FDAD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0" r:id="rId1"/>
    <p:sldLayoutId id="2147484261" r:id="rId2"/>
    <p:sldLayoutId id="2147484262" r:id="rId3"/>
    <p:sldLayoutId id="2147484263" r:id="rId4"/>
    <p:sldLayoutId id="2147484264" r:id="rId5"/>
    <p:sldLayoutId id="2147484265" r:id="rId6"/>
    <p:sldLayoutId id="2147484266" r:id="rId7"/>
    <p:sldLayoutId id="2147484267" r:id="rId8"/>
    <p:sldLayoutId id="2147484268" r:id="rId9"/>
    <p:sldLayoutId id="2147484269" r:id="rId10"/>
    <p:sldLayoutId id="2147484270" r:id="rId11"/>
    <p:sldLayoutId id="21474842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33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34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35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137" name="PlaceHolder 2"/>
          <p:cNvSpPr>
            <a:spLocks noGrp="1"/>
          </p:cNvSpPr>
          <p:nvPr>
            <p:ph type="ftr" idx="12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138" name="PlaceHolder 3"/>
          <p:cNvSpPr>
            <a:spLocks noGrp="1"/>
          </p:cNvSpPr>
          <p:nvPr>
            <p:ph type="sldNum" idx="12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379A802-2712-4A57-AD51-3D1C7C0BDE52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139" name="PlaceHolder 4"/>
          <p:cNvSpPr>
            <a:spLocks noGrp="1"/>
          </p:cNvSpPr>
          <p:nvPr>
            <p:ph type="dt" idx="123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  <p:sldLayoutId id="21474842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2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3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4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ftr" idx="1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 type="sldNum" idx="1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10B6901C-AB48-4B0E-BBB2-78D2C61F4406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191" name="PlaceHolder 7"/>
          <p:cNvSpPr>
            <a:spLocks noGrp="1"/>
          </p:cNvSpPr>
          <p:nvPr>
            <p:ph type="dt" idx="15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77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78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79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80" name="PlaceHolder 1"/>
          <p:cNvSpPr>
            <a:spLocks noGrp="1"/>
          </p:cNvSpPr>
          <p:nvPr>
            <p:ph type="ftr" idx="124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181" name="PlaceHolder 2"/>
          <p:cNvSpPr>
            <a:spLocks noGrp="1"/>
          </p:cNvSpPr>
          <p:nvPr>
            <p:ph type="sldNum" idx="125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40965BE-AF2A-4527-96D7-4D277BD8479A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182" name="PlaceHolder 3"/>
          <p:cNvSpPr>
            <a:spLocks noGrp="1"/>
          </p:cNvSpPr>
          <p:nvPr>
            <p:ph type="dt" idx="126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20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21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22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2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25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26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27" name="PlaceHolder 5"/>
          <p:cNvSpPr>
            <a:spLocks noGrp="1"/>
          </p:cNvSpPr>
          <p:nvPr>
            <p:ph type="ftr" idx="12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228" name="PlaceHolder 6"/>
          <p:cNvSpPr>
            <a:spLocks noGrp="1"/>
          </p:cNvSpPr>
          <p:nvPr>
            <p:ph type="sldNum" idx="12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77B9C1A-27B3-4DDF-AA51-75FC6408B34E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229" name="PlaceHolder 7"/>
          <p:cNvSpPr>
            <a:spLocks noGrp="1"/>
          </p:cNvSpPr>
          <p:nvPr>
            <p:ph type="dt" idx="129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  <p:sldLayoutId id="214748431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67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68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69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7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7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72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73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74" name="PlaceHolder 5"/>
          <p:cNvSpPr>
            <a:spLocks noGrp="1"/>
          </p:cNvSpPr>
          <p:nvPr>
            <p:ph type="ftr" idx="130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275" name="PlaceHolder 6"/>
          <p:cNvSpPr>
            <a:spLocks noGrp="1"/>
          </p:cNvSpPr>
          <p:nvPr>
            <p:ph type="sldNum" idx="131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D1248135-AD1E-4F9E-97FD-FC7067E53396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276" name="PlaceHolder 7"/>
          <p:cNvSpPr>
            <a:spLocks noGrp="1"/>
          </p:cNvSpPr>
          <p:nvPr>
            <p:ph type="dt" idx="132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5" r:id="rId4"/>
    <p:sldLayoutId id="2147484316" r:id="rId5"/>
    <p:sldLayoutId id="2147484317" r:id="rId6"/>
    <p:sldLayoutId id="2147484318" r:id="rId7"/>
    <p:sldLayoutId id="2147484319" r:id="rId8"/>
    <p:sldLayoutId id="2147484320" r:id="rId9"/>
    <p:sldLayoutId id="2147484321" r:id="rId10"/>
    <p:sldLayoutId id="2147484322" r:id="rId11"/>
    <p:sldLayoutId id="214748432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14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15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16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1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18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19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20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21" name="PlaceHolder 5"/>
          <p:cNvSpPr>
            <a:spLocks noGrp="1"/>
          </p:cNvSpPr>
          <p:nvPr>
            <p:ph type="ftr" idx="13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322" name="PlaceHolder 6"/>
          <p:cNvSpPr>
            <a:spLocks noGrp="1"/>
          </p:cNvSpPr>
          <p:nvPr>
            <p:ph type="sldNum" idx="13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7BC0060-B9F7-4B3F-B419-C284CC5BAED1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323" name="PlaceHolder 7"/>
          <p:cNvSpPr>
            <a:spLocks noGrp="1"/>
          </p:cNvSpPr>
          <p:nvPr>
            <p:ph type="dt" idx="135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5" r:id="rId1"/>
    <p:sldLayoutId id="2147484326" r:id="rId2"/>
    <p:sldLayoutId id="2147484327" r:id="rId3"/>
    <p:sldLayoutId id="2147484328" r:id="rId4"/>
    <p:sldLayoutId id="2147484329" r:id="rId5"/>
    <p:sldLayoutId id="2147484330" r:id="rId6"/>
    <p:sldLayoutId id="2147484331" r:id="rId7"/>
    <p:sldLayoutId id="2147484332" r:id="rId8"/>
    <p:sldLayoutId id="2147484333" r:id="rId9"/>
    <p:sldLayoutId id="2147484334" r:id="rId10"/>
    <p:sldLayoutId id="2147484335" r:id="rId11"/>
    <p:sldLayoutId id="214748433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61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62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63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6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65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66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67" name="PlaceHolder 4"/>
          <p:cNvSpPr>
            <a:spLocks noGrp="1"/>
          </p:cNvSpPr>
          <p:nvPr>
            <p:ph type="ftr" idx="136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368" name="PlaceHolder 5"/>
          <p:cNvSpPr>
            <a:spLocks noGrp="1"/>
          </p:cNvSpPr>
          <p:nvPr>
            <p:ph type="sldNum" idx="137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1AB5A39-C0E2-464E-BAC3-ED31FD293CC7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369" name="PlaceHolder 6"/>
          <p:cNvSpPr>
            <a:spLocks noGrp="1"/>
          </p:cNvSpPr>
          <p:nvPr>
            <p:ph type="dt" idx="138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41" r:id="rId4"/>
    <p:sldLayoutId id="2147484342" r:id="rId5"/>
    <p:sldLayoutId id="2147484343" r:id="rId6"/>
    <p:sldLayoutId id="2147484344" r:id="rId7"/>
    <p:sldLayoutId id="2147484345" r:id="rId8"/>
    <p:sldLayoutId id="2147484346" r:id="rId9"/>
    <p:sldLayoutId id="2147484347" r:id="rId10"/>
    <p:sldLayoutId id="2147484348" r:id="rId11"/>
    <p:sldLayoutId id="214748434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07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08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09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1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12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13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14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15" name="PlaceHolder 6"/>
          <p:cNvSpPr>
            <a:spLocks noGrp="1"/>
          </p:cNvSpPr>
          <p:nvPr>
            <p:ph type="ftr" idx="139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416" name="PlaceHolder 7"/>
          <p:cNvSpPr>
            <a:spLocks noGrp="1"/>
          </p:cNvSpPr>
          <p:nvPr>
            <p:ph type="sldNum" idx="14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C6E826D5-6B76-49B6-A91A-CDDA99E03E08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417" name="PlaceHolder 8"/>
          <p:cNvSpPr>
            <a:spLocks noGrp="1"/>
          </p:cNvSpPr>
          <p:nvPr>
            <p:ph type="dt" idx="141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1" r:id="rId1"/>
    <p:sldLayoutId id="2147484352" r:id="rId2"/>
    <p:sldLayoutId id="2147484353" r:id="rId3"/>
    <p:sldLayoutId id="2147484354" r:id="rId4"/>
    <p:sldLayoutId id="2147484355" r:id="rId5"/>
    <p:sldLayoutId id="2147484356" r:id="rId6"/>
    <p:sldLayoutId id="2147484357" r:id="rId7"/>
    <p:sldLayoutId id="2147484358" r:id="rId8"/>
    <p:sldLayoutId id="2147484359" r:id="rId9"/>
    <p:sldLayoutId id="2147484360" r:id="rId10"/>
    <p:sldLayoutId id="2147484361" r:id="rId11"/>
    <p:sldLayoutId id="21474843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55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56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57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5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60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61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62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63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64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65" name="PlaceHolder 8"/>
          <p:cNvSpPr>
            <a:spLocks noGrp="1"/>
          </p:cNvSpPr>
          <p:nvPr>
            <p:ph type="ftr" idx="142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466" name="PlaceHolder 9"/>
          <p:cNvSpPr>
            <a:spLocks noGrp="1"/>
          </p:cNvSpPr>
          <p:nvPr>
            <p:ph type="sldNum" idx="143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E5B2B6C-0371-4F6A-AE70-FFD60535BC38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467" name="PlaceHolder 10"/>
          <p:cNvSpPr>
            <a:spLocks noGrp="1"/>
          </p:cNvSpPr>
          <p:nvPr>
            <p:ph type="dt" idx="144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  <p:sldLayoutId id="2147484366" r:id="rId3"/>
    <p:sldLayoutId id="2147484367" r:id="rId4"/>
    <p:sldLayoutId id="2147484368" r:id="rId5"/>
    <p:sldLayoutId id="2147484369" r:id="rId6"/>
    <p:sldLayoutId id="2147484370" r:id="rId7"/>
    <p:sldLayoutId id="2147484371" r:id="rId8"/>
    <p:sldLayoutId id="2147484372" r:id="rId9"/>
    <p:sldLayoutId id="2147484373" r:id="rId10"/>
    <p:sldLayoutId id="2147484374" r:id="rId11"/>
    <p:sldLayoutId id="21474843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05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06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07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08" name="PlaceHolder 1"/>
          <p:cNvSpPr>
            <a:spLocks noGrp="1"/>
          </p:cNvSpPr>
          <p:nvPr>
            <p:ph type="ftr" idx="14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509" name="PlaceHolder 2"/>
          <p:cNvSpPr>
            <a:spLocks noGrp="1"/>
          </p:cNvSpPr>
          <p:nvPr>
            <p:ph type="sldNum" idx="14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E69B056B-6E79-4D7F-8864-9276249B2B09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510" name="PlaceHolder 3"/>
          <p:cNvSpPr>
            <a:spLocks noGrp="1"/>
          </p:cNvSpPr>
          <p:nvPr>
            <p:ph type="dt" idx="147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  <p:sp>
        <p:nvSpPr>
          <p:cNvPr id="251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4400" b="0" strike="noStrike" spc="-1">
              <a:latin typeface="Arial"/>
            </a:endParaRPr>
          </a:p>
        </p:txBody>
      </p:sp>
      <p:sp>
        <p:nvSpPr>
          <p:cNvPr id="251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32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2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24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20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20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20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7" r:id="rId1"/>
    <p:sldLayoutId id="2147484378" r:id="rId2"/>
    <p:sldLayoutId id="2147484379" r:id="rId3"/>
    <p:sldLayoutId id="2147484380" r:id="rId4"/>
    <p:sldLayoutId id="2147484381" r:id="rId5"/>
    <p:sldLayoutId id="2147484382" r:id="rId6"/>
    <p:sldLayoutId id="2147484383" r:id="rId7"/>
    <p:sldLayoutId id="2147484384" r:id="rId8"/>
    <p:sldLayoutId id="2147484385" r:id="rId9"/>
    <p:sldLayoutId id="2147484386" r:id="rId10"/>
    <p:sldLayoutId id="2147484387" r:id="rId11"/>
    <p:sldLayoutId id="21474843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50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51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52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5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554" name="PlaceHolder 2"/>
          <p:cNvSpPr>
            <a:spLocks noGrp="1"/>
          </p:cNvSpPr>
          <p:nvPr>
            <p:ph type="ftr" idx="148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555" name="PlaceHolder 3"/>
          <p:cNvSpPr>
            <a:spLocks noGrp="1"/>
          </p:cNvSpPr>
          <p:nvPr>
            <p:ph type="sldNum" idx="149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F61B371-1C59-402D-A4F7-59E43946455C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556" name="PlaceHolder 4"/>
          <p:cNvSpPr>
            <a:spLocks noGrp="1"/>
          </p:cNvSpPr>
          <p:nvPr>
            <p:ph type="dt" idx="150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0" r:id="rId1"/>
    <p:sldLayoutId id="2147484391" r:id="rId2"/>
    <p:sldLayoutId id="2147484392" r:id="rId3"/>
    <p:sldLayoutId id="2147484393" r:id="rId4"/>
    <p:sldLayoutId id="2147484394" r:id="rId5"/>
    <p:sldLayoutId id="2147484395" r:id="rId6"/>
    <p:sldLayoutId id="2147484396" r:id="rId7"/>
    <p:sldLayoutId id="2147484397" r:id="rId8"/>
    <p:sldLayoutId id="2147484398" r:id="rId9"/>
    <p:sldLayoutId id="2147484399" r:id="rId10"/>
    <p:sldLayoutId id="2147484400" r:id="rId11"/>
    <p:sldLayoutId id="21474844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94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95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96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598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599" name="PlaceHolder 3"/>
          <p:cNvSpPr>
            <a:spLocks noGrp="1"/>
          </p:cNvSpPr>
          <p:nvPr>
            <p:ph type="ftr" idx="15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600" name="PlaceHolder 4"/>
          <p:cNvSpPr>
            <a:spLocks noGrp="1"/>
          </p:cNvSpPr>
          <p:nvPr>
            <p:ph type="sldNum" idx="15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E6610681-801F-4AF7-8579-490E3D206742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601" name="PlaceHolder 5"/>
          <p:cNvSpPr>
            <a:spLocks noGrp="1"/>
          </p:cNvSpPr>
          <p:nvPr>
            <p:ph type="dt" idx="153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3" r:id="rId1"/>
    <p:sldLayoutId id="2147484404" r:id="rId2"/>
    <p:sldLayoutId id="2147484405" r:id="rId3"/>
    <p:sldLayoutId id="2147484406" r:id="rId4"/>
    <p:sldLayoutId id="2147484407" r:id="rId5"/>
    <p:sldLayoutId id="2147484408" r:id="rId6"/>
    <p:sldLayoutId id="2147484409" r:id="rId7"/>
    <p:sldLayoutId id="2147484410" r:id="rId8"/>
    <p:sldLayoutId id="2147484411" r:id="rId9"/>
    <p:sldLayoutId id="2147484412" r:id="rId10"/>
    <p:sldLayoutId id="2147484413" r:id="rId11"/>
    <p:sldLayoutId id="214748441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9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0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1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ftr" idx="16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sldNum" idx="17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D0BF4D18-5697-40A7-8B52-E888DF3216E2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 type="dt" idx="18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39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40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41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4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64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644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645" name="PlaceHolder 4"/>
          <p:cNvSpPr>
            <a:spLocks noGrp="1"/>
          </p:cNvSpPr>
          <p:nvPr>
            <p:ph type="ftr" idx="154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646" name="PlaceHolder 5"/>
          <p:cNvSpPr>
            <a:spLocks noGrp="1"/>
          </p:cNvSpPr>
          <p:nvPr>
            <p:ph type="sldNum" idx="155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6AB1D631-A86A-46AD-B6DF-A07CD0760F6E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647" name="PlaceHolder 6"/>
          <p:cNvSpPr>
            <a:spLocks noGrp="1"/>
          </p:cNvSpPr>
          <p:nvPr>
            <p:ph type="dt" idx="156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6" r:id="rId1"/>
    <p:sldLayoutId id="2147484417" r:id="rId2"/>
    <p:sldLayoutId id="2147484418" r:id="rId3"/>
    <p:sldLayoutId id="2147484419" r:id="rId4"/>
    <p:sldLayoutId id="2147484420" r:id="rId5"/>
    <p:sldLayoutId id="2147484421" r:id="rId6"/>
    <p:sldLayoutId id="2147484422" r:id="rId7"/>
    <p:sldLayoutId id="2147484423" r:id="rId8"/>
    <p:sldLayoutId id="2147484424" r:id="rId9"/>
    <p:sldLayoutId id="2147484425" r:id="rId10"/>
    <p:sldLayoutId id="2147484426" r:id="rId11"/>
    <p:sldLayoutId id="214748442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85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686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68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688" name="PlaceHolder 2"/>
          <p:cNvSpPr>
            <a:spLocks noGrp="1"/>
          </p:cNvSpPr>
          <p:nvPr>
            <p:ph type="ftr" idx="15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689" name="PlaceHolder 3"/>
          <p:cNvSpPr>
            <a:spLocks noGrp="1"/>
          </p:cNvSpPr>
          <p:nvPr>
            <p:ph type="sldNum" idx="15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18858AF1-3FC8-4B2A-B7D9-6DB96A4F29F0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690" name="PlaceHolder 4"/>
          <p:cNvSpPr>
            <a:spLocks noGrp="1"/>
          </p:cNvSpPr>
          <p:nvPr>
            <p:ph type="dt" idx="159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72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729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730" name="PlaceHolder 1"/>
          <p:cNvSpPr>
            <a:spLocks noGrp="1"/>
          </p:cNvSpPr>
          <p:nvPr>
            <p:ph type="ftr" idx="160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731" name="PlaceHolder 2"/>
          <p:cNvSpPr>
            <a:spLocks noGrp="1"/>
          </p:cNvSpPr>
          <p:nvPr>
            <p:ph type="sldNum" idx="161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C4CCDF7-8071-4C9E-A9BA-DCB0C8B8B3AD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732" name="PlaceHolder 3"/>
          <p:cNvSpPr>
            <a:spLocks noGrp="1"/>
          </p:cNvSpPr>
          <p:nvPr>
            <p:ph type="dt" idx="162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2" r:id="rId1"/>
    <p:sldLayoutId id="2147484443" r:id="rId2"/>
    <p:sldLayoutId id="2147484444" r:id="rId3"/>
    <p:sldLayoutId id="2147484445" r:id="rId4"/>
    <p:sldLayoutId id="2147484446" r:id="rId5"/>
    <p:sldLayoutId id="2147484447" r:id="rId6"/>
    <p:sldLayoutId id="2147484448" r:id="rId7"/>
    <p:sldLayoutId id="2147484449" r:id="rId8"/>
    <p:sldLayoutId id="2147484450" r:id="rId9"/>
    <p:sldLayoutId id="2147484451" r:id="rId10"/>
    <p:sldLayoutId id="2147484452" r:id="rId11"/>
    <p:sldLayoutId id="214748445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770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771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77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77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774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775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776" name="PlaceHolder 5"/>
          <p:cNvSpPr>
            <a:spLocks noGrp="1"/>
          </p:cNvSpPr>
          <p:nvPr>
            <p:ph type="ftr" idx="16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777" name="PlaceHolder 6"/>
          <p:cNvSpPr>
            <a:spLocks noGrp="1"/>
          </p:cNvSpPr>
          <p:nvPr>
            <p:ph type="sldNum" idx="16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7507426A-B348-4142-8461-6957C8289E93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778" name="PlaceHolder 7"/>
          <p:cNvSpPr>
            <a:spLocks noGrp="1"/>
          </p:cNvSpPr>
          <p:nvPr>
            <p:ph type="dt" idx="165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5" r:id="rId1"/>
    <p:sldLayoutId id="2147484456" r:id="rId2"/>
    <p:sldLayoutId id="2147484457" r:id="rId3"/>
    <p:sldLayoutId id="2147484458" r:id="rId4"/>
    <p:sldLayoutId id="2147484459" r:id="rId5"/>
    <p:sldLayoutId id="2147484460" r:id="rId6"/>
    <p:sldLayoutId id="2147484461" r:id="rId7"/>
    <p:sldLayoutId id="2147484462" r:id="rId8"/>
    <p:sldLayoutId id="2147484463" r:id="rId9"/>
    <p:sldLayoutId id="2147484464" r:id="rId10"/>
    <p:sldLayoutId id="2147484465" r:id="rId11"/>
    <p:sldLayoutId id="21474844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816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817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8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1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20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21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22" name="PlaceHolder 5"/>
          <p:cNvSpPr>
            <a:spLocks noGrp="1"/>
          </p:cNvSpPr>
          <p:nvPr>
            <p:ph type="ftr" idx="166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823" name="PlaceHolder 6"/>
          <p:cNvSpPr>
            <a:spLocks noGrp="1"/>
          </p:cNvSpPr>
          <p:nvPr>
            <p:ph type="sldNum" idx="167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1D4CBB31-4F78-4ABB-A970-8A842DECACA6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824" name="PlaceHolder 7"/>
          <p:cNvSpPr>
            <a:spLocks noGrp="1"/>
          </p:cNvSpPr>
          <p:nvPr>
            <p:ph type="dt" idx="168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8" r:id="rId1"/>
    <p:sldLayoutId id="2147484469" r:id="rId2"/>
    <p:sldLayoutId id="2147484470" r:id="rId3"/>
    <p:sldLayoutId id="2147484471" r:id="rId4"/>
    <p:sldLayoutId id="2147484472" r:id="rId5"/>
    <p:sldLayoutId id="2147484473" r:id="rId6"/>
    <p:sldLayoutId id="2147484474" r:id="rId7"/>
    <p:sldLayoutId id="2147484475" r:id="rId8"/>
    <p:sldLayoutId id="2147484476" r:id="rId9"/>
    <p:sldLayoutId id="2147484477" r:id="rId10"/>
    <p:sldLayoutId id="2147484478" r:id="rId11"/>
    <p:sldLayoutId id="214748447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862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863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86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65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66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67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68" name="PlaceHolder 5"/>
          <p:cNvSpPr>
            <a:spLocks noGrp="1"/>
          </p:cNvSpPr>
          <p:nvPr>
            <p:ph type="ftr" idx="169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869" name="PlaceHolder 6"/>
          <p:cNvSpPr>
            <a:spLocks noGrp="1"/>
          </p:cNvSpPr>
          <p:nvPr>
            <p:ph type="sldNum" idx="17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04E22DA-9671-4088-9A73-E60048B0C117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870" name="PlaceHolder 7"/>
          <p:cNvSpPr>
            <a:spLocks noGrp="1"/>
          </p:cNvSpPr>
          <p:nvPr>
            <p:ph type="dt" idx="171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1" r:id="rId1"/>
    <p:sldLayoutId id="2147484482" r:id="rId2"/>
    <p:sldLayoutId id="2147484483" r:id="rId3"/>
    <p:sldLayoutId id="2147484484" r:id="rId4"/>
    <p:sldLayoutId id="2147484485" r:id="rId5"/>
    <p:sldLayoutId id="2147484486" r:id="rId6"/>
    <p:sldLayoutId id="2147484487" r:id="rId7"/>
    <p:sldLayoutId id="2147484488" r:id="rId8"/>
    <p:sldLayoutId id="2147484489" r:id="rId9"/>
    <p:sldLayoutId id="2147484490" r:id="rId10"/>
    <p:sldLayoutId id="2147484491" r:id="rId11"/>
    <p:sldLayoutId id="214748449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90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909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9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1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12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13" name="PlaceHolder 4"/>
          <p:cNvSpPr>
            <a:spLocks noGrp="1"/>
          </p:cNvSpPr>
          <p:nvPr>
            <p:ph type="ftr" idx="172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914" name="PlaceHolder 5"/>
          <p:cNvSpPr>
            <a:spLocks noGrp="1"/>
          </p:cNvSpPr>
          <p:nvPr>
            <p:ph type="sldNum" idx="173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A98B4BBD-636E-437F-9D54-F70FBF980140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915" name="PlaceHolder 6"/>
          <p:cNvSpPr>
            <a:spLocks noGrp="1"/>
          </p:cNvSpPr>
          <p:nvPr>
            <p:ph type="dt" idx="174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4" r:id="rId1"/>
    <p:sldLayoutId id="2147484495" r:id="rId2"/>
    <p:sldLayoutId id="2147484496" r:id="rId3"/>
    <p:sldLayoutId id="2147484497" r:id="rId4"/>
    <p:sldLayoutId id="2147484498" r:id="rId5"/>
    <p:sldLayoutId id="2147484499" r:id="rId6"/>
    <p:sldLayoutId id="2147484500" r:id="rId7"/>
    <p:sldLayoutId id="2147484501" r:id="rId8"/>
    <p:sldLayoutId id="2147484502" r:id="rId9"/>
    <p:sldLayoutId id="2147484503" r:id="rId10"/>
    <p:sldLayoutId id="2147484504" r:id="rId11"/>
    <p:sldLayoutId id="214748450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953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954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95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5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57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58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59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60" name="PlaceHolder 6"/>
          <p:cNvSpPr>
            <a:spLocks noGrp="1"/>
          </p:cNvSpPr>
          <p:nvPr>
            <p:ph type="ftr" idx="17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961" name="PlaceHolder 7"/>
          <p:cNvSpPr>
            <a:spLocks noGrp="1"/>
          </p:cNvSpPr>
          <p:nvPr>
            <p:ph type="sldNum" idx="17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C952809E-A5EA-4566-96B1-9B35B235AAE0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962" name="PlaceHolder 8"/>
          <p:cNvSpPr>
            <a:spLocks noGrp="1"/>
          </p:cNvSpPr>
          <p:nvPr>
            <p:ph type="dt" idx="177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7" r:id="rId1"/>
    <p:sldLayoutId id="2147484508" r:id="rId2"/>
    <p:sldLayoutId id="2147484509" r:id="rId3"/>
    <p:sldLayoutId id="2147484510" r:id="rId4"/>
    <p:sldLayoutId id="2147484511" r:id="rId5"/>
    <p:sldLayoutId id="2147484512" r:id="rId6"/>
    <p:sldLayoutId id="2147484513" r:id="rId7"/>
    <p:sldLayoutId id="2147484514" r:id="rId8"/>
    <p:sldLayoutId id="2147484515" r:id="rId9"/>
    <p:sldLayoutId id="2147484516" r:id="rId10"/>
    <p:sldLayoutId id="2147484517" r:id="rId11"/>
    <p:sldLayoutId id="214748451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000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001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00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4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5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6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7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8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9" name="PlaceHolder 8"/>
          <p:cNvSpPr>
            <a:spLocks noGrp="1"/>
          </p:cNvSpPr>
          <p:nvPr>
            <p:ph type="ftr" idx="178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010" name="PlaceHolder 9"/>
          <p:cNvSpPr>
            <a:spLocks noGrp="1"/>
          </p:cNvSpPr>
          <p:nvPr>
            <p:ph type="sldNum" idx="179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69BD8689-CBC1-4C87-A8DA-28CB8AA57D30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011" name="PlaceHolder 10"/>
          <p:cNvSpPr>
            <a:spLocks noGrp="1"/>
          </p:cNvSpPr>
          <p:nvPr>
            <p:ph type="dt" idx="180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  <p:sldLayoutId id="2147484523" r:id="rId4"/>
    <p:sldLayoutId id="2147484524" r:id="rId5"/>
    <p:sldLayoutId id="2147484525" r:id="rId6"/>
    <p:sldLayoutId id="2147484526" r:id="rId7"/>
    <p:sldLayoutId id="2147484527" r:id="rId8"/>
    <p:sldLayoutId id="2147484528" r:id="rId9"/>
    <p:sldLayoutId id="2147484529" r:id="rId10"/>
    <p:sldLayoutId id="2147484530" r:id="rId11"/>
    <p:sldLayoutId id="214748453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049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050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051" name="PlaceHolder 1"/>
          <p:cNvSpPr>
            <a:spLocks noGrp="1"/>
          </p:cNvSpPr>
          <p:nvPr>
            <p:ph type="ftr" idx="18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052" name="PlaceHolder 2"/>
          <p:cNvSpPr>
            <a:spLocks noGrp="1"/>
          </p:cNvSpPr>
          <p:nvPr>
            <p:ph type="sldNum" idx="18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72A1E156-21CE-434F-8438-E090827E1665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053" name="PlaceHolder 3"/>
          <p:cNvSpPr>
            <a:spLocks noGrp="1"/>
          </p:cNvSpPr>
          <p:nvPr>
            <p:ph type="dt" idx="183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  <p:sldLayoutId id="214748454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75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76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77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3" name="PlaceHolder 6"/>
          <p:cNvSpPr>
            <a:spLocks noGrp="1"/>
          </p:cNvSpPr>
          <p:nvPr>
            <p:ph type="ftr" idx="19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84" name="PlaceHolder 7"/>
          <p:cNvSpPr>
            <a:spLocks noGrp="1"/>
          </p:cNvSpPr>
          <p:nvPr>
            <p:ph type="sldNum" idx="2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D8884C8-5B31-4ED2-BBB6-B930177E5ED1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85" name="PlaceHolder 8"/>
          <p:cNvSpPr>
            <a:spLocks noGrp="1"/>
          </p:cNvSpPr>
          <p:nvPr>
            <p:ph type="dt" idx="21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091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092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0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94" name="PlaceHolder 2"/>
          <p:cNvSpPr>
            <a:spLocks noGrp="1"/>
          </p:cNvSpPr>
          <p:nvPr>
            <p:ph type="ftr" idx="184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095" name="PlaceHolder 3"/>
          <p:cNvSpPr>
            <a:spLocks noGrp="1"/>
          </p:cNvSpPr>
          <p:nvPr>
            <p:ph type="sldNum" idx="185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3AF9408-4F2E-4450-9DFA-489912A7BBB1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096" name="PlaceHolder 4"/>
          <p:cNvSpPr>
            <a:spLocks noGrp="1"/>
          </p:cNvSpPr>
          <p:nvPr>
            <p:ph type="dt" idx="186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46" r:id="rId1"/>
    <p:sldLayoutId id="2147484547" r:id="rId2"/>
    <p:sldLayoutId id="2147484548" r:id="rId3"/>
    <p:sldLayoutId id="2147484549" r:id="rId4"/>
    <p:sldLayoutId id="2147484550" r:id="rId5"/>
    <p:sldLayoutId id="2147484551" r:id="rId6"/>
    <p:sldLayoutId id="2147484552" r:id="rId7"/>
    <p:sldLayoutId id="2147484553" r:id="rId8"/>
    <p:sldLayoutId id="2147484554" r:id="rId9"/>
    <p:sldLayoutId id="2147484555" r:id="rId10"/>
    <p:sldLayoutId id="2147484556" r:id="rId11"/>
    <p:sldLayoutId id="214748455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134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135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1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137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138" name="PlaceHolder 3"/>
          <p:cNvSpPr>
            <a:spLocks noGrp="1"/>
          </p:cNvSpPr>
          <p:nvPr>
            <p:ph type="ftr" idx="18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139" name="PlaceHolder 4"/>
          <p:cNvSpPr>
            <a:spLocks noGrp="1"/>
          </p:cNvSpPr>
          <p:nvPr>
            <p:ph type="sldNum" idx="18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3821F2B-E236-4D9F-8FE2-BFFAEDF0A003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140" name="PlaceHolder 5"/>
          <p:cNvSpPr>
            <a:spLocks noGrp="1"/>
          </p:cNvSpPr>
          <p:nvPr>
            <p:ph type="dt" idx="189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59" r:id="rId1"/>
    <p:sldLayoutId id="2147484560" r:id="rId2"/>
    <p:sldLayoutId id="2147484561" r:id="rId3"/>
    <p:sldLayoutId id="2147484562" r:id="rId4"/>
    <p:sldLayoutId id="2147484563" r:id="rId5"/>
    <p:sldLayoutId id="2147484564" r:id="rId6"/>
    <p:sldLayoutId id="2147484565" r:id="rId7"/>
    <p:sldLayoutId id="2147484566" r:id="rId8"/>
    <p:sldLayoutId id="2147484567" r:id="rId9"/>
    <p:sldLayoutId id="2147484568" r:id="rId10"/>
    <p:sldLayoutId id="2147484569" r:id="rId11"/>
    <p:sldLayoutId id="214748457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17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179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18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18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182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183" name="PlaceHolder 4"/>
          <p:cNvSpPr>
            <a:spLocks noGrp="1"/>
          </p:cNvSpPr>
          <p:nvPr>
            <p:ph type="ftr" idx="190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184" name="PlaceHolder 5"/>
          <p:cNvSpPr>
            <a:spLocks noGrp="1"/>
          </p:cNvSpPr>
          <p:nvPr>
            <p:ph type="sldNum" idx="191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A09841E4-B4A9-4BD4-B8B5-D640B76C51DA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185" name="PlaceHolder 6"/>
          <p:cNvSpPr>
            <a:spLocks noGrp="1"/>
          </p:cNvSpPr>
          <p:nvPr>
            <p:ph type="dt" idx="192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2" r:id="rId1"/>
    <p:sldLayoutId id="2147484573" r:id="rId2"/>
    <p:sldLayoutId id="2147484574" r:id="rId3"/>
    <p:sldLayoutId id="2147484575" r:id="rId4"/>
    <p:sldLayoutId id="2147484576" r:id="rId5"/>
    <p:sldLayoutId id="2147484577" r:id="rId6"/>
    <p:sldLayoutId id="2147484578" r:id="rId7"/>
    <p:sldLayoutId id="2147484579" r:id="rId8"/>
    <p:sldLayoutId id="2147484580" r:id="rId9"/>
    <p:sldLayoutId id="2147484581" r:id="rId10"/>
    <p:sldLayoutId id="2147484582" r:id="rId11"/>
    <p:sldLayoutId id="21474845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2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223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224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22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226" name="PlaceHolder 2"/>
          <p:cNvSpPr>
            <a:spLocks noGrp="1"/>
          </p:cNvSpPr>
          <p:nvPr>
            <p:ph type="ftr" idx="193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227" name="PlaceHolder 3"/>
          <p:cNvSpPr>
            <a:spLocks noGrp="1"/>
          </p:cNvSpPr>
          <p:nvPr>
            <p:ph type="sldNum" idx="194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0668639-90DE-42E8-A734-A6ECC32097B5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228" name="PlaceHolder 4"/>
          <p:cNvSpPr>
            <a:spLocks noGrp="1"/>
          </p:cNvSpPr>
          <p:nvPr>
            <p:ph type="dt" idx="195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5" r:id="rId1"/>
    <p:sldLayoutId id="2147484586" r:id="rId2"/>
    <p:sldLayoutId id="2147484587" r:id="rId3"/>
    <p:sldLayoutId id="2147484588" r:id="rId4"/>
    <p:sldLayoutId id="2147484589" r:id="rId5"/>
    <p:sldLayoutId id="2147484590" r:id="rId6"/>
    <p:sldLayoutId id="2147484591" r:id="rId7"/>
    <p:sldLayoutId id="2147484592" r:id="rId8"/>
    <p:sldLayoutId id="2147484593" r:id="rId9"/>
    <p:sldLayoutId id="2147484594" r:id="rId10"/>
    <p:sldLayoutId id="2147484595" r:id="rId11"/>
    <p:sldLayoutId id="21474845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26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26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268" name="PlaceHolder 1"/>
          <p:cNvSpPr>
            <a:spLocks noGrp="1"/>
          </p:cNvSpPr>
          <p:nvPr>
            <p:ph type="ftr" idx="196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269" name="PlaceHolder 2"/>
          <p:cNvSpPr>
            <a:spLocks noGrp="1"/>
          </p:cNvSpPr>
          <p:nvPr>
            <p:ph type="sldNum" idx="197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774869F-789A-4C49-95C0-A88E045BFDD9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270" name="PlaceHolder 3"/>
          <p:cNvSpPr>
            <a:spLocks noGrp="1"/>
          </p:cNvSpPr>
          <p:nvPr>
            <p:ph type="dt" idx="198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98" r:id="rId1"/>
    <p:sldLayoutId id="2147484599" r:id="rId2"/>
    <p:sldLayoutId id="2147484600" r:id="rId3"/>
    <p:sldLayoutId id="2147484601" r:id="rId4"/>
    <p:sldLayoutId id="2147484602" r:id="rId5"/>
    <p:sldLayoutId id="2147484603" r:id="rId6"/>
    <p:sldLayoutId id="2147484604" r:id="rId7"/>
    <p:sldLayoutId id="2147484605" r:id="rId8"/>
    <p:sldLayoutId id="2147484606" r:id="rId9"/>
    <p:sldLayoutId id="2147484607" r:id="rId10"/>
    <p:sldLayoutId id="2147484608" r:id="rId11"/>
    <p:sldLayoutId id="21474846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308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309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3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1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12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13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14" name="PlaceHolder 5"/>
          <p:cNvSpPr>
            <a:spLocks noGrp="1"/>
          </p:cNvSpPr>
          <p:nvPr>
            <p:ph type="ftr" idx="199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315" name="PlaceHolder 6"/>
          <p:cNvSpPr>
            <a:spLocks noGrp="1"/>
          </p:cNvSpPr>
          <p:nvPr>
            <p:ph type="sldNum" idx="200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75E3E98-043F-40C2-81C5-EB8A04E400CF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316" name="PlaceHolder 7"/>
          <p:cNvSpPr>
            <a:spLocks noGrp="1"/>
          </p:cNvSpPr>
          <p:nvPr>
            <p:ph type="dt" idx="201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11" r:id="rId1"/>
    <p:sldLayoutId id="2147484612" r:id="rId2"/>
    <p:sldLayoutId id="2147484613" r:id="rId3"/>
    <p:sldLayoutId id="2147484614" r:id="rId4"/>
    <p:sldLayoutId id="2147484615" r:id="rId5"/>
    <p:sldLayoutId id="2147484616" r:id="rId6"/>
    <p:sldLayoutId id="2147484617" r:id="rId7"/>
    <p:sldLayoutId id="2147484618" r:id="rId8"/>
    <p:sldLayoutId id="2147484619" r:id="rId9"/>
    <p:sldLayoutId id="2147484620" r:id="rId10"/>
    <p:sldLayoutId id="2147484621" r:id="rId11"/>
    <p:sldLayoutId id="214748462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354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355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3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57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58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59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60" name="PlaceHolder 5"/>
          <p:cNvSpPr>
            <a:spLocks noGrp="1"/>
          </p:cNvSpPr>
          <p:nvPr>
            <p:ph type="ftr" idx="202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361" name="PlaceHolder 6"/>
          <p:cNvSpPr>
            <a:spLocks noGrp="1"/>
          </p:cNvSpPr>
          <p:nvPr>
            <p:ph type="sldNum" idx="203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A4E4EC5D-DD94-4EAB-A789-FB9D56116578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362" name="PlaceHolder 7"/>
          <p:cNvSpPr>
            <a:spLocks noGrp="1"/>
          </p:cNvSpPr>
          <p:nvPr>
            <p:ph type="dt" idx="204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24" r:id="rId1"/>
    <p:sldLayoutId id="2147484625" r:id="rId2"/>
    <p:sldLayoutId id="2147484626" r:id="rId3"/>
    <p:sldLayoutId id="2147484627" r:id="rId4"/>
    <p:sldLayoutId id="2147484628" r:id="rId5"/>
    <p:sldLayoutId id="2147484629" r:id="rId6"/>
    <p:sldLayoutId id="2147484630" r:id="rId7"/>
    <p:sldLayoutId id="2147484631" r:id="rId8"/>
    <p:sldLayoutId id="2147484632" r:id="rId9"/>
    <p:sldLayoutId id="2147484633" r:id="rId10"/>
    <p:sldLayoutId id="2147484634" r:id="rId11"/>
    <p:sldLayoutId id="214748463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400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401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40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0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04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05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06" name="PlaceHolder 5"/>
          <p:cNvSpPr>
            <a:spLocks noGrp="1"/>
          </p:cNvSpPr>
          <p:nvPr>
            <p:ph type="ftr" idx="205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407" name="PlaceHolder 6"/>
          <p:cNvSpPr>
            <a:spLocks noGrp="1"/>
          </p:cNvSpPr>
          <p:nvPr>
            <p:ph type="sldNum" idx="206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0BFDC9D-BAD0-4280-8239-769780811D94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408" name="PlaceHolder 7"/>
          <p:cNvSpPr>
            <a:spLocks noGrp="1"/>
          </p:cNvSpPr>
          <p:nvPr>
            <p:ph type="dt" idx="207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7" r:id="rId1"/>
    <p:sldLayoutId id="2147484638" r:id="rId2"/>
    <p:sldLayoutId id="2147484639" r:id="rId3"/>
    <p:sldLayoutId id="2147484640" r:id="rId4"/>
    <p:sldLayoutId id="2147484641" r:id="rId5"/>
    <p:sldLayoutId id="2147484642" r:id="rId6"/>
    <p:sldLayoutId id="2147484643" r:id="rId7"/>
    <p:sldLayoutId id="2147484644" r:id="rId8"/>
    <p:sldLayoutId id="2147484645" r:id="rId9"/>
    <p:sldLayoutId id="2147484646" r:id="rId10"/>
    <p:sldLayoutId id="2147484647" r:id="rId11"/>
    <p:sldLayoutId id="214748464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44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44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4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4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50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51" name="PlaceHolder 4"/>
          <p:cNvSpPr>
            <a:spLocks noGrp="1"/>
          </p:cNvSpPr>
          <p:nvPr>
            <p:ph type="ftr" idx="208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452" name="PlaceHolder 5"/>
          <p:cNvSpPr>
            <a:spLocks noGrp="1"/>
          </p:cNvSpPr>
          <p:nvPr>
            <p:ph type="sldNum" idx="209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FBDF41D-CF2B-4A69-829B-EC299B253ADF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453" name="PlaceHolder 6"/>
          <p:cNvSpPr>
            <a:spLocks noGrp="1"/>
          </p:cNvSpPr>
          <p:nvPr>
            <p:ph type="dt" idx="210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50" r:id="rId1"/>
    <p:sldLayoutId id="2147484651" r:id="rId2"/>
    <p:sldLayoutId id="2147484652" r:id="rId3"/>
    <p:sldLayoutId id="2147484653" r:id="rId4"/>
    <p:sldLayoutId id="2147484654" r:id="rId5"/>
    <p:sldLayoutId id="2147484655" r:id="rId6"/>
    <p:sldLayoutId id="2147484656" r:id="rId7"/>
    <p:sldLayoutId id="2147484657" r:id="rId8"/>
    <p:sldLayoutId id="2147484658" r:id="rId9"/>
    <p:sldLayoutId id="2147484659" r:id="rId10"/>
    <p:sldLayoutId id="2147484660" r:id="rId11"/>
    <p:sldLayoutId id="2147484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49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492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4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9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95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96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97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98" name="PlaceHolder 6"/>
          <p:cNvSpPr>
            <a:spLocks noGrp="1"/>
          </p:cNvSpPr>
          <p:nvPr>
            <p:ph type="ftr" idx="21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499" name="PlaceHolder 7"/>
          <p:cNvSpPr>
            <a:spLocks noGrp="1"/>
          </p:cNvSpPr>
          <p:nvPr>
            <p:ph type="sldNum" idx="21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0E9D97C-8E60-44EB-8FCB-80BDDBB61E74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500" name="PlaceHolder 8"/>
          <p:cNvSpPr>
            <a:spLocks noGrp="1"/>
          </p:cNvSpPr>
          <p:nvPr>
            <p:ph type="dt" idx="21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63" r:id="rId1"/>
    <p:sldLayoutId id="2147484664" r:id="rId2"/>
    <p:sldLayoutId id="2147484665" r:id="rId3"/>
    <p:sldLayoutId id="2147484666" r:id="rId4"/>
    <p:sldLayoutId id="2147484667" r:id="rId5"/>
    <p:sldLayoutId id="2147484668" r:id="rId6"/>
    <p:sldLayoutId id="2147484669" r:id="rId7"/>
    <p:sldLayoutId id="2147484670" r:id="rId8"/>
    <p:sldLayoutId id="2147484671" r:id="rId9"/>
    <p:sldLayoutId id="2147484672" r:id="rId10"/>
    <p:sldLayoutId id="2147484673" r:id="rId11"/>
    <p:sldLayoutId id="2147484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23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24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25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0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1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2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3" name="PlaceHolder 8"/>
          <p:cNvSpPr>
            <a:spLocks noGrp="1"/>
          </p:cNvSpPr>
          <p:nvPr>
            <p:ph type="ftr" idx="22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34" name="PlaceHolder 9"/>
          <p:cNvSpPr>
            <a:spLocks noGrp="1"/>
          </p:cNvSpPr>
          <p:nvPr>
            <p:ph type="sldNum" idx="23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9B65D3E-AC69-49FC-86FA-222C748ED118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35" name="PlaceHolder 10"/>
          <p:cNvSpPr>
            <a:spLocks noGrp="1"/>
          </p:cNvSpPr>
          <p:nvPr>
            <p:ph type="dt" idx="24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538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539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54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2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3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4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5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6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7" name="PlaceHolder 8"/>
          <p:cNvSpPr>
            <a:spLocks noGrp="1"/>
          </p:cNvSpPr>
          <p:nvPr>
            <p:ph type="ftr" idx="21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548" name="PlaceHolder 9"/>
          <p:cNvSpPr>
            <a:spLocks noGrp="1"/>
          </p:cNvSpPr>
          <p:nvPr>
            <p:ph type="sldNum" idx="21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E47FB7C2-83AE-40CB-B45A-2E394936E5EC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549" name="PlaceHolder 10"/>
          <p:cNvSpPr>
            <a:spLocks noGrp="1"/>
          </p:cNvSpPr>
          <p:nvPr>
            <p:ph type="dt" idx="21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76" r:id="rId1"/>
    <p:sldLayoutId id="2147484677" r:id="rId2"/>
    <p:sldLayoutId id="2147484678" r:id="rId3"/>
    <p:sldLayoutId id="2147484679" r:id="rId4"/>
    <p:sldLayoutId id="2147484680" r:id="rId5"/>
    <p:sldLayoutId id="2147484681" r:id="rId6"/>
    <p:sldLayoutId id="2147484682" r:id="rId7"/>
    <p:sldLayoutId id="2147484683" r:id="rId8"/>
    <p:sldLayoutId id="2147484684" r:id="rId9"/>
    <p:sldLayoutId id="2147484685" r:id="rId10"/>
    <p:sldLayoutId id="2147484686" r:id="rId11"/>
    <p:sldLayoutId id="214748468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587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588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589" name="PlaceHolder 1"/>
          <p:cNvSpPr>
            <a:spLocks noGrp="1"/>
          </p:cNvSpPr>
          <p:nvPr>
            <p:ph type="ftr" idx="217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590" name="PlaceHolder 2"/>
          <p:cNvSpPr>
            <a:spLocks noGrp="1"/>
          </p:cNvSpPr>
          <p:nvPr>
            <p:ph type="sldNum" idx="218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B4367BF-3C1A-4268-8F1D-F354CFB77A57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591" name="PlaceHolder 3"/>
          <p:cNvSpPr>
            <a:spLocks noGrp="1"/>
          </p:cNvSpPr>
          <p:nvPr>
            <p:ph type="dt" idx="219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9" r:id="rId1"/>
    <p:sldLayoutId id="2147484690" r:id="rId2"/>
    <p:sldLayoutId id="2147484691" r:id="rId3"/>
    <p:sldLayoutId id="2147484692" r:id="rId4"/>
    <p:sldLayoutId id="2147484693" r:id="rId5"/>
    <p:sldLayoutId id="2147484694" r:id="rId6"/>
    <p:sldLayoutId id="2147484695" r:id="rId7"/>
    <p:sldLayoutId id="2147484696" r:id="rId8"/>
    <p:sldLayoutId id="2147484697" r:id="rId9"/>
    <p:sldLayoutId id="2147484698" r:id="rId10"/>
    <p:sldLayoutId id="2147484699" r:id="rId11"/>
    <p:sldLayoutId id="21474847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629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630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6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632" name="PlaceHolder 2"/>
          <p:cNvSpPr>
            <a:spLocks noGrp="1"/>
          </p:cNvSpPr>
          <p:nvPr>
            <p:ph type="ftr" idx="220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633" name="PlaceHolder 3"/>
          <p:cNvSpPr>
            <a:spLocks noGrp="1"/>
          </p:cNvSpPr>
          <p:nvPr>
            <p:ph type="sldNum" idx="221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45761CFB-37B5-4B5F-8E7C-F742664A6CEC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634" name="PlaceHolder 4"/>
          <p:cNvSpPr>
            <a:spLocks noGrp="1"/>
          </p:cNvSpPr>
          <p:nvPr>
            <p:ph type="dt" idx="222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02" r:id="rId1"/>
    <p:sldLayoutId id="2147484703" r:id="rId2"/>
    <p:sldLayoutId id="2147484704" r:id="rId3"/>
    <p:sldLayoutId id="2147484705" r:id="rId4"/>
    <p:sldLayoutId id="2147484706" r:id="rId5"/>
    <p:sldLayoutId id="2147484707" r:id="rId6"/>
    <p:sldLayoutId id="2147484708" r:id="rId7"/>
    <p:sldLayoutId id="2147484709" r:id="rId8"/>
    <p:sldLayoutId id="2147484710" r:id="rId9"/>
    <p:sldLayoutId id="2147484711" r:id="rId10"/>
    <p:sldLayoutId id="2147484712" r:id="rId11"/>
    <p:sldLayoutId id="214748471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672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673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6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675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676" name="PlaceHolder 3"/>
          <p:cNvSpPr>
            <a:spLocks noGrp="1"/>
          </p:cNvSpPr>
          <p:nvPr>
            <p:ph type="ftr" idx="223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677" name="PlaceHolder 4"/>
          <p:cNvSpPr>
            <a:spLocks noGrp="1"/>
          </p:cNvSpPr>
          <p:nvPr>
            <p:ph type="sldNum" idx="224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9BF4D4E6-F1BA-4892-8A5E-DC06192AA9EF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678" name="PlaceHolder 5"/>
          <p:cNvSpPr>
            <a:spLocks noGrp="1"/>
          </p:cNvSpPr>
          <p:nvPr>
            <p:ph type="dt" idx="225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716" r:id="rId2"/>
    <p:sldLayoutId id="2147484717" r:id="rId3"/>
    <p:sldLayoutId id="2147484718" r:id="rId4"/>
    <p:sldLayoutId id="2147484719" r:id="rId5"/>
    <p:sldLayoutId id="2147484720" r:id="rId6"/>
    <p:sldLayoutId id="2147484721" r:id="rId7"/>
    <p:sldLayoutId id="2147484722" r:id="rId8"/>
    <p:sldLayoutId id="2147484723" r:id="rId9"/>
    <p:sldLayoutId id="2147484724" r:id="rId10"/>
    <p:sldLayoutId id="2147484725" r:id="rId11"/>
    <p:sldLayoutId id="214748472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1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71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7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71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720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721" name="PlaceHolder 4"/>
          <p:cNvSpPr>
            <a:spLocks noGrp="1"/>
          </p:cNvSpPr>
          <p:nvPr>
            <p:ph type="ftr" idx="226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722" name="PlaceHolder 5"/>
          <p:cNvSpPr>
            <a:spLocks noGrp="1"/>
          </p:cNvSpPr>
          <p:nvPr>
            <p:ph type="sldNum" idx="227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6F4A1C1E-1550-4D87-8546-1C98074F367C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723" name="PlaceHolder 6"/>
          <p:cNvSpPr>
            <a:spLocks noGrp="1"/>
          </p:cNvSpPr>
          <p:nvPr>
            <p:ph type="dt" idx="228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28" r:id="rId1"/>
    <p:sldLayoutId id="2147484729" r:id="rId2"/>
    <p:sldLayoutId id="2147484730" r:id="rId3"/>
    <p:sldLayoutId id="2147484731" r:id="rId4"/>
    <p:sldLayoutId id="2147484732" r:id="rId5"/>
    <p:sldLayoutId id="2147484733" r:id="rId6"/>
    <p:sldLayoutId id="2147484734" r:id="rId7"/>
    <p:sldLayoutId id="2147484735" r:id="rId8"/>
    <p:sldLayoutId id="2147484736" r:id="rId9"/>
    <p:sldLayoutId id="2147484737" r:id="rId10"/>
    <p:sldLayoutId id="2147484738" r:id="rId11"/>
    <p:sldLayoutId id="214748473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0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61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62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63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6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765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766" name="PlaceHolder 3"/>
          <p:cNvSpPr>
            <a:spLocks noGrp="1"/>
          </p:cNvSpPr>
          <p:nvPr>
            <p:ph type="ftr" idx="229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767" name="PlaceHolder 4"/>
          <p:cNvSpPr>
            <a:spLocks noGrp="1"/>
          </p:cNvSpPr>
          <p:nvPr>
            <p:ph type="sldNum" idx="23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C1C4B02-0CEE-49B4-8C72-2557AEAE5277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768" name="PlaceHolder 5"/>
          <p:cNvSpPr>
            <a:spLocks noGrp="1"/>
          </p:cNvSpPr>
          <p:nvPr>
            <p:ph type="dt" idx="231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1" r:id="rId1"/>
    <p:sldLayoutId id="2147484742" r:id="rId2"/>
    <p:sldLayoutId id="2147484743" r:id="rId3"/>
    <p:sldLayoutId id="2147484744" r:id="rId4"/>
    <p:sldLayoutId id="2147484745" r:id="rId5"/>
    <p:sldLayoutId id="2147484746" r:id="rId6"/>
    <p:sldLayoutId id="2147484747" r:id="rId7"/>
    <p:sldLayoutId id="2147484748" r:id="rId8"/>
    <p:sldLayoutId id="2147484749" r:id="rId9"/>
    <p:sldLayoutId id="2147484750" r:id="rId10"/>
    <p:sldLayoutId id="2147484751" r:id="rId11"/>
    <p:sldLayoutId id="214748475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3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4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5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6" name="PlaceHolder 1"/>
          <p:cNvSpPr>
            <a:spLocks noGrp="1"/>
          </p:cNvSpPr>
          <p:nvPr>
            <p:ph type="ftr" idx="2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sldNum" idx="2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64BF77CF-1907-4327-8ACF-155BDB499219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dt" idx="27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4400" b="0" strike="noStrike" spc="-1">
              <a:latin typeface="Arial"/>
            </a:endParaRPr>
          </a:p>
        </p:txBody>
      </p:sp>
      <p:sp>
        <p:nvSpPr>
          <p:cNvPr id="38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32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2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24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20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20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20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9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0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0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0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0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0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7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0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0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8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1" name="Picture 5"/>
          <p:cNvPicPr/>
          <p:nvPr/>
        </p:nvPicPr>
        <p:blipFill>
          <a:blip r:embed="rId3"/>
          <a:stretch/>
        </p:blipFill>
        <p:spPr>
          <a:xfrm>
            <a:off x="0" y="1295280"/>
            <a:ext cx="12190320" cy="6094080"/>
          </a:xfrm>
          <a:prstGeom prst="rect">
            <a:avLst/>
          </a:prstGeom>
          <a:ln w="0">
            <a:noFill/>
          </a:ln>
        </p:spPr>
      </p:pic>
      <p:sp>
        <p:nvSpPr>
          <p:cNvPr id="3812" name="PlaceHolder 1"/>
          <p:cNvSpPr>
            <a:spLocks noGrp="1"/>
          </p:cNvSpPr>
          <p:nvPr>
            <p:ph type="ftr" idx="235"/>
          </p:nvPr>
        </p:nvSpPr>
        <p:spPr>
          <a:xfrm>
            <a:off x="9588960" y="127440"/>
            <a:ext cx="2601360" cy="338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1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>
                <a:solidFill>
                  <a:srgbClr val="A6A6A6"/>
                </a:solidFill>
                <a:latin typeface="Arial"/>
              </a:rPr>
              <a:t>“Develop a passion for learning.”</a:t>
            </a:r>
            <a:endParaRPr lang="en-CA" sz="1100" b="0" strike="noStrike" spc="-1">
              <a:latin typeface="Times New Roman"/>
            </a:endParaRPr>
          </a:p>
        </p:txBody>
      </p:sp>
      <p:sp>
        <p:nvSpPr>
          <p:cNvPr id="3813" name="Text Box 2"/>
          <p:cNvSpPr/>
          <p:nvPr/>
        </p:nvSpPr>
        <p:spPr>
          <a:xfrm>
            <a:off x="58680" y="468000"/>
            <a:ext cx="10305360" cy="1225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7000"/>
              </a:lnSpc>
              <a:spcAft>
                <a:spcPts val="799"/>
              </a:spcAft>
              <a:buNone/>
            </a:pPr>
            <a:r>
              <a:rPr lang="en-US" sz="3600" b="0" strike="noStrike" spc="-1">
                <a:solidFill>
                  <a:srgbClr val="FF0000"/>
                </a:solidFill>
                <a:latin typeface="Gadugi"/>
                <a:ea typeface="Calibri"/>
              </a:rPr>
              <a:t>RISK AND RESILIENCE BOOTCAMP</a:t>
            </a:r>
            <a:br>
              <a:rPr sz="3600"/>
            </a:br>
            <a:endParaRPr lang="en-CA" sz="3600" b="0" strike="noStrike" spc="-1">
              <a:latin typeface="Arial"/>
            </a:endParaRPr>
          </a:p>
        </p:txBody>
      </p:sp>
      <p:sp>
        <p:nvSpPr>
          <p:cNvPr id="3814" name="Oval 1"/>
          <p:cNvSpPr/>
          <p:nvPr/>
        </p:nvSpPr>
        <p:spPr>
          <a:xfrm>
            <a:off x="11060280" y="5760000"/>
            <a:ext cx="819720" cy="741600"/>
          </a:xfrm>
          <a:prstGeom prst="ellipse">
            <a:avLst/>
          </a:prstGeom>
          <a:solidFill>
            <a:srgbClr val="7A7A7A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FFFFFF"/>
                </a:solidFill>
                <a:latin typeface="Arial"/>
                <a:ea typeface="DejaVu Sans"/>
              </a:rPr>
              <a:t>10</a:t>
            </a:r>
            <a:endParaRPr lang="en-CA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definitions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3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Reliability engineering (RE)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A common distinction between QE and RE is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QE defines and quantifies performance characteristics that meet the requirements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RE focuses on analyzing, predicting, and improving system performance over time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Goal is to minimize failures and ensure consistent availability under operational stress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Scope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Studies how and why systems fail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Uses statistical models, fault analysis, and redundancy design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Concerned with probability of failure-free operation over a specified time 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Risk and resilience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Enhances resilience engineering, focusing on maintaining function despite component failures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Transforms resilience from reactive recovery to predictive, measurable dependability</a:t>
            </a:r>
            <a:endParaRPr lang="en-CA" sz="1400" b="0" strike="noStrike" spc="-1" dirty="0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1400" b="0" strike="noStrike" spc="-1" dirty="0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en-CA" sz="18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definitions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3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lnSpcReduction="10000"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Reliability engineering (RE)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Key techniques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FMEA (Failure Modes and Effects Analysis)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Fault Tree Analysis (FTA)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Reliability Growth Modeling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Stress and Endurance Testing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Resilience Engineering (study of adaptive capacity in complex systems)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Standards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IEEE 1413 (Reliability Predictions)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MIL-STD-1629A (FMEA)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ISO 9001 and ISO 25010 reliability criteria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NIST SP 800-160 Vol.2 (Systems Security and Resilient Engineering)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Analogy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Calculating how long the bridge will last under different loads and ensuring it can withstand storms, traffic surges, or material fatigue</a:t>
            </a:r>
            <a:endParaRPr lang="en-CA" sz="14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comparison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835" name="Picture 3834"/>
          <p:cNvPicPr/>
          <p:nvPr/>
        </p:nvPicPr>
        <p:blipFill>
          <a:blip r:embed="rId2"/>
          <a:stretch/>
        </p:blipFill>
        <p:spPr>
          <a:xfrm>
            <a:off x="1260000" y="1620000"/>
            <a:ext cx="9245160" cy="3600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Quality Engineering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3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5000" lnSpcReduction="10000"/>
          </a:bodyPr>
          <a:lstStyle/>
          <a:p>
            <a:pPr marL="450900" indent="-3429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Quality vs. Reliability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Quality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Conformance to requirements, customer expectations, and specifications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Reliability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The probability that a system will perform its intended function without failure over a specified period</a:t>
            </a:r>
            <a:endParaRPr lang="en-CA" sz="1400" b="0" strike="noStrike" spc="-1" dirty="0">
              <a:latin typeface="Arial"/>
            </a:endParaRPr>
          </a:p>
          <a:p>
            <a:pPr marL="45090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Quality engineering works with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Quality planning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Defining quality goals, metrics, and acceptance criteria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Quality assurance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Establishing processes and standards to prevent defects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Quality control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Monitoring outputs and detecting defects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Continuous improvement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Using analytics and feedback to refine processes</a:t>
            </a:r>
            <a:endParaRPr lang="en-CA" sz="14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Lifecycle integration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839" name="Picture 3838"/>
          <p:cNvPicPr/>
          <p:nvPr/>
        </p:nvPicPr>
        <p:blipFill>
          <a:blip r:embed="rId2"/>
          <a:stretch/>
        </p:blipFill>
        <p:spPr>
          <a:xfrm>
            <a:off x="1297080" y="1620000"/>
            <a:ext cx="8782920" cy="3420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98402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ISO/IEC 25010: Software Quality items 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841" name="Picture 3840"/>
          <p:cNvPicPr/>
          <p:nvPr/>
        </p:nvPicPr>
        <p:blipFill>
          <a:blip r:embed="rId2"/>
          <a:stretch/>
        </p:blipFill>
        <p:spPr>
          <a:xfrm>
            <a:off x="1800000" y="1080000"/>
            <a:ext cx="8237880" cy="4680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98402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Quality Metrics 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843" name="Picture 3842"/>
          <p:cNvPicPr/>
          <p:nvPr/>
        </p:nvPicPr>
        <p:blipFill>
          <a:blip r:embed="rId2"/>
          <a:stretch/>
        </p:blipFill>
        <p:spPr>
          <a:xfrm>
            <a:off x="1800000" y="1269000"/>
            <a:ext cx="8470080" cy="4311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Risk testing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4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marL="450900" indent="-3429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Risk testing process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Identify risks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From risk register, past incidents, threat modeling, and BIAs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Prioritize scenarios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Based on impact and likelihood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Design test cases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Simulate control failure or degradation 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What happens if a patch fails? backup corrupts?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Execute tests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Controlled or sandboxed environments, or live “chaos” experiments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Document results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Capture effectiveness of controls and response time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spc="-1" dirty="0">
                <a:solidFill>
                  <a:srgbClr val="000000"/>
                </a:solidFill>
                <a:latin typeface="Nirmala UI Semilight"/>
              </a:rPr>
              <a:t>Improve controls</a:t>
            </a: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Feed lessons into SOPs and process maturity models</a:t>
            </a:r>
            <a:endParaRPr lang="en-CA" sz="14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98402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Types of risk testing 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847" name="Picture 3846"/>
          <p:cNvPicPr/>
          <p:nvPr/>
        </p:nvPicPr>
        <p:blipFill>
          <a:blip r:embed="rId2"/>
          <a:stretch/>
        </p:blipFill>
        <p:spPr>
          <a:xfrm>
            <a:off x="1620000" y="900000"/>
            <a:ext cx="8280000" cy="55123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98402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QE, risk testing and resilience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849" name="Picture 3848"/>
          <p:cNvPicPr/>
          <p:nvPr/>
        </p:nvPicPr>
        <p:blipFill>
          <a:blip r:embed="rId2"/>
          <a:stretch/>
        </p:blipFill>
        <p:spPr>
          <a:xfrm>
            <a:off x="1800000" y="1260000"/>
            <a:ext cx="8277120" cy="4500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Best practices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5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50900" indent="-3429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Best practices and governance alignment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Shift quality and risk testing left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Integrate QE and risk testing early in DevOps pipelines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Automate quality gates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For example: performance, security scans before deployment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Adopt continuous testing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Align with CICD workflows using automated regression and resilience tests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Use risk-based test prioritization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Focus test effort on high-risk, high-impact components 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For example: critical services, security controls, compliance functions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Measure and report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Tie test outcomes to enterprise risk metrics (e.g., number of high-risk defects closed before release)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Map QE and risk testing activities to COBIT processes</a:t>
            </a:r>
            <a:endParaRPr lang="en-CA" sz="1400" b="0" strike="noStrike" spc="-1" dirty="0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18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98402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Common Challenges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853" name="Picture 3852"/>
          <p:cNvPicPr/>
          <p:nvPr/>
        </p:nvPicPr>
        <p:blipFill>
          <a:blip r:embed="rId2"/>
          <a:stretch/>
        </p:blipFill>
        <p:spPr>
          <a:xfrm>
            <a:off x="1440000" y="1260000"/>
            <a:ext cx="9074160" cy="4140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98402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recap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855" name="Picture 3854"/>
          <p:cNvPicPr/>
          <p:nvPr/>
        </p:nvPicPr>
        <p:blipFill>
          <a:blip r:embed="rId2"/>
          <a:stretch/>
        </p:blipFill>
        <p:spPr>
          <a:xfrm>
            <a:off x="965520" y="1473840"/>
            <a:ext cx="10014480" cy="33861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1005012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Q&amp;A and open discussion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857" name="Content Placeholder 1"/>
          <p:cNvPicPr/>
          <p:nvPr/>
        </p:nvPicPr>
        <p:blipFill>
          <a:blip r:embed="rId3"/>
          <a:stretch/>
        </p:blipFill>
        <p:spPr>
          <a:xfrm>
            <a:off x="1647360" y="1073160"/>
            <a:ext cx="8082720" cy="50511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PlaceHolder 1"/>
          <p:cNvSpPr>
            <a:spLocks noGrp="1"/>
          </p:cNvSpPr>
          <p:nvPr>
            <p:ph type="title"/>
          </p:nvPr>
        </p:nvSpPr>
        <p:spPr>
          <a:xfrm>
            <a:off x="609480" y="-106560"/>
            <a:ext cx="10480320" cy="124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Quality engineering and risk testing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1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This section is an introduction to</a:t>
            </a:r>
            <a:endParaRPr lang="en-CA" sz="2000" b="0" strike="noStrike" spc="-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Software Quality Engineering (SQE)</a:t>
            </a:r>
            <a:endParaRPr lang="en-CA" sz="1400" b="0" strike="noStrike" spc="-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Risk Testing</a:t>
            </a:r>
            <a:endParaRPr lang="en-CA" sz="1400" b="0" strike="noStrike" spc="-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endParaRPr lang="en-CA" sz="1400" b="0" strike="noStrike" spc="-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This will not be a deep dive into the general topics of quality or testing</a:t>
            </a:r>
            <a:endParaRPr lang="en-CA" sz="2000" b="0" strike="noStrike" spc="-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We will just focus on aspects of these topics that are important in understanding QE and risk testing</a:t>
            </a:r>
            <a:endParaRPr lang="en-CA" sz="1400" b="0" strike="noStrike" spc="-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pic>
        <p:nvPicPr>
          <p:cNvPr id="3817" name="Picture 3816"/>
          <p:cNvPicPr/>
          <p:nvPr/>
        </p:nvPicPr>
        <p:blipFill>
          <a:blip r:embed="rId2"/>
          <a:stretch/>
        </p:blipFill>
        <p:spPr>
          <a:xfrm>
            <a:off x="6759720" y="2340000"/>
            <a:ext cx="5120280" cy="28800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definitions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1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Defining quality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Defining exactly what quality is has been a topic of debate for centuries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The definition used today expresses quality in terms of quality attributes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Every product has features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Quality is assigned to a feature by stakeholders based on their requirements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Quality is a subjective decision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For example, a cell phone plan has unlimited calling to Europe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Whether or not this improves the quality of the plan depends on whether or not a stakeholder knows and talks to people in Europe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The quality is not a property of the product but rather how well it meets the quality requirements of the stakeholders</a:t>
            </a:r>
            <a:endParaRPr lang="en-CA" sz="14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22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definitions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2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The following concepts are often confused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There is an overlap in their areas of responsibility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But each has a specific focus and objective </a:t>
            </a:r>
            <a:endParaRPr lang="en-CA" sz="1800" b="0" strike="noStrike" spc="-1" dirty="0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Quality control</a:t>
            </a:r>
            <a:endParaRPr lang="en-CA" sz="1400" b="0" strike="noStrike" spc="-1" dirty="0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Quality assurance</a:t>
            </a:r>
            <a:endParaRPr lang="en-CA" sz="1400" b="0" strike="noStrike" spc="-1" dirty="0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Quality engineering</a:t>
            </a:r>
            <a:endParaRPr lang="en-CA" sz="1400" b="0" strike="noStrike" spc="-1" dirty="0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Reliability engineering</a:t>
            </a:r>
            <a:endParaRPr lang="en-CA" sz="14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22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definitions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2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Quality control (QC)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QC is a product-oriented activity that involves testing, inspection, and validation to verify that deliverables meet quality specifications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Scope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Focused on identifying and correcting defects in outputs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These include: code, configurations, components, or operational deliverables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Reactive in nature: detects problems after creation but before release or operation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Filters out defective products as a last stage in production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Common techniques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Functional testing, integration testing, performance benchmarking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Inspection and validation of production releases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500" b="0" strike="noStrike" spc="-1" dirty="0">
                <a:solidFill>
                  <a:srgbClr val="000000"/>
                </a:solidFill>
                <a:latin typeface="Nirmala UI Semilight"/>
              </a:rPr>
              <a:t>Regression and acceptance testing</a:t>
            </a:r>
            <a:endParaRPr lang="en-CA" sz="15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Analogy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500" b="0" strike="noStrike" spc="-1" dirty="0">
                <a:solidFill>
                  <a:srgbClr val="000000"/>
                </a:solidFill>
                <a:latin typeface="Nirmala UI Semilight"/>
              </a:rPr>
              <a:t>QC is like inspecting a finished bridge for cracks or misaligned bolts before cars drive across</a:t>
            </a:r>
            <a:endParaRPr lang="en-CA" sz="15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definitions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2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Quality assurance (QA)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QA is a process-oriented discipline ensuring that methods, procedures, and standards are followed correctly so that the resulting product or service is likely to meet requirements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Scope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QA focuses on process conformance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Verifying that defined policies, design reviews, and documentation steps are executed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Typical outputs: checklists, audit results, process capability assessments.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Risk and resilience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QA ensures governance controls exist and are followed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Reduces operational risk by ensuring process discipline before incidents occur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Analogy 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QA is like ensuring the bridge was designed and built according to engineering codes and safety regulations</a:t>
            </a:r>
            <a:endParaRPr lang="en-CA" sz="14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6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definitions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2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00" lnSpcReduction="10000"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Quality engineering (QE)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QE discipline of integrating quality practices, automation, and data-driven validation across the entire system lifecycle to prevent defects and ensure reliability and resilience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One of the key characteristics is that QE deals with computational models of system performance and behavior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Scope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Encompasses quality assurance, control, and reliability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Embeds continuous feedback loops, risk awareness, and automation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For example:  CI/CD pipelines, observability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Combines software, systems, and operational perspectives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Especially relevant in DevOps, SRE, and regulated financial IT environments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Key practices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Defines quality models according to industry standards 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Automates quality gates for attributes like security, performance, code analysis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Implements risk-based testing focusing on high-impact scenarios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Integrates observability metrics like availability, latency, MTTR, SLA adherence</a:t>
            </a:r>
            <a:endParaRPr lang="en-CA" sz="14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definitions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2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Quality engineering (QE)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Risk and resilience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QE aligns directly with preventive risk management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Ensures processes and systems are built to withstand failure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Improves operational resilience through predictable performance, early defect detection, and continuous monitoring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Non-functional requirements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Primarily used to engineer the non-functional performance properties of a system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These properties tend to be common across </a:t>
            </a:r>
            <a:r>
              <a:rPr lang="en-CA" sz="1400" b="0" i="1" strike="noStrike" spc="-1" dirty="0">
                <a:solidFill>
                  <a:srgbClr val="000000"/>
                </a:solidFill>
                <a:latin typeface="Nirmala UI Semilight"/>
              </a:rPr>
              <a:t>all</a:t>
            </a: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 systems, irrespective of their functionality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Stress, load, throughput, response time, transaction latency, mean time to failure, etc.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Because of the common context for operational characteristics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There are standard models, processes, statistical and mathematical models used in QE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Forces these properties to be rigorously quantified during development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Analogy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QE is like building a bridge with sensors, predictive maintenance, and self-healing materials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Quality by design</a:t>
            </a:r>
            <a:endParaRPr lang="en-CA" sz="1400" b="0" strike="noStrike" spc="-1" dirty="0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1400" b="0" strike="noStrike" spc="-1" dirty="0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en-CA" sz="18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166282</TotalTime>
  <Words>1437</Words>
  <Application>Microsoft Office PowerPoint</Application>
  <PresentationFormat>Widescreen</PresentationFormat>
  <Paragraphs>195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85</vt:i4>
      </vt:variant>
      <vt:variant>
        <vt:lpstr>Slide Titles</vt:lpstr>
      </vt:variant>
      <vt:variant>
        <vt:i4>23</vt:i4>
      </vt:variant>
    </vt:vector>
  </HeadingPairs>
  <TitlesOfParts>
    <vt:vector size="115" baseType="lpstr">
      <vt:lpstr>Arial</vt:lpstr>
      <vt:lpstr>Gadugi</vt:lpstr>
      <vt:lpstr>Leelawadee UI Semilight</vt:lpstr>
      <vt:lpstr>Nirmala UI Semilight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Quality engineering and risk testing</vt:lpstr>
      <vt:lpstr>definitions</vt:lpstr>
      <vt:lpstr>definitions</vt:lpstr>
      <vt:lpstr>definitions</vt:lpstr>
      <vt:lpstr>definitions</vt:lpstr>
      <vt:lpstr>definitions</vt:lpstr>
      <vt:lpstr>definitions</vt:lpstr>
      <vt:lpstr>definitions</vt:lpstr>
      <vt:lpstr>definitions</vt:lpstr>
      <vt:lpstr>comparison</vt:lpstr>
      <vt:lpstr>Quality Engineering</vt:lpstr>
      <vt:lpstr>Lifecycle integration</vt:lpstr>
      <vt:lpstr>ISO/IEC 25010: Software Quality items </vt:lpstr>
      <vt:lpstr>Quality Metrics </vt:lpstr>
      <vt:lpstr>Risk testing</vt:lpstr>
      <vt:lpstr>Types of risk testing </vt:lpstr>
      <vt:lpstr>QE, risk testing and resilience</vt:lpstr>
      <vt:lpstr>Best practices</vt:lpstr>
      <vt:lpstr>Common Challenges</vt:lpstr>
      <vt:lpstr>recap</vt:lpstr>
      <vt:lpstr>Q&amp;A and open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10. Quality Engineering</dc:title>
  <dc:subject>Risk/Resiliency Bootcamp</dc:subject>
  <dc:creator>Donis Marshall</dc:creator>
  <dc:description/>
  <cp:lastModifiedBy>Rod Davison</cp:lastModifiedBy>
  <cp:revision>9131</cp:revision>
  <cp:lastPrinted>2025-10-09T14:26:00Z</cp:lastPrinted>
  <dcterms:created xsi:type="dcterms:W3CDTF">2016-09-10T10:34:19Z</dcterms:created>
  <dcterms:modified xsi:type="dcterms:W3CDTF">2025-12-18T17:36:25Z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52</vt:r8>
  </property>
  <property fmtid="{D5CDD505-2E9C-101B-9397-08002B2CF9AE}" pid="3" name="PresentationFormat">
    <vt:lpwstr>Widescreen</vt:lpwstr>
  </property>
  <property fmtid="{D5CDD505-2E9C-101B-9397-08002B2CF9AE}" pid="4" name="Slides">
    <vt:r8>52</vt:r8>
  </property>
</Properties>
</file>